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78" r:id="rId1"/>
  </p:sldMasterIdLst>
  <p:notesMasterIdLst>
    <p:notesMasterId r:id="rId13"/>
  </p:notesMasterIdLst>
  <p:sldIdLst>
    <p:sldId id="256" r:id="rId2"/>
    <p:sldId id="298" r:id="rId3"/>
    <p:sldId id="317" r:id="rId4"/>
    <p:sldId id="318" r:id="rId5"/>
    <p:sldId id="319" r:id="rId6"/>
    <p:sldId id="320" r:id="rId7"/>
    <p:sldId id="321" r:id="rId8"/>
    <p:sldId id="322" r:id="rId9"/>
    <p:sldId id="323" r:id="rId10"/>
    <p:sldId id="324" r:id="rId11"/>
    <p:sldId id="325" r:id="rId12"/>
  </p:sldIdLst>
  <p:sldSz cx="9144000" cy="6858000" type="screen4x3"/>
  <p:notesSz cx="9929813" cy="6797675"/>
  <p:embeddedFontLst>
    <p:embeddedFont>
      <p:font typeface="HYGothic-Extra" panose="02030600000101010101" pitchFamily="18" charset="-127"/>
      <p:regular r:id="rId14"/>
    </p:embeddedFont>
    <p:embeddedFont>
      <p:font typeface="Noto Sans KR" panose="020B0600000101010101" charset="-127"/>
      <p:regular r:id="rId15"/>
      <p:bold r:id="rId16"/>
    </p:embeddedFont>
    <p:embeddedFont>
      <p:font typeface="Arial Black" panose="020B0A04020102020204" pitchFamily="34" charset="0"/>
      <p:bold r:id="rId17"/>
    </p:embeddedFont>
    <p:embeddedFont>
      <p:font typeface="Cambria Math" panose="02040503050406030204" pitchFamily="18" charset="0"/>
      <p:regular r:id="rId18"/>
    </p:embeddedFont>
    <p:embeddedFont>
      <p:font typeface="Monotype Sorts" panose="020B0600000101010101" charset="2"/>
      <p:regular r:id="rId19"/>
    </p:embeddedFont>
    <p:embeddedFont>
      <p:font typeface="굴림" panose="020B0600000101010101" pitchFamily="50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/>
        <a:ea typeface="굴림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/>
        <a:ea typeface="굴림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/>
        <a:ea typeface="굴림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/>
        <a:ea typeface="굴림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/>
        <a:ea typeface="굴림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/>
        <a:ea typeface="굴림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/>
        <a:ea typeface="굴림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/>
        <a:ea typeface="굴림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/>
        <a:ea typeface="굴림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0" userDrawn="1">
          <p15:clr>
            <a:srgbClr val="A4A3A4"/>
          </p15:clr>
        </p15:guide>
        <p15:guide id="2" pos="3123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U" initials="K" lastIdx="1" clrIdx="0">
    <p:extLst>
      <p:ext uri="{19B8F6BF-5375-455C-9EA6-DF929625EA0E}">
        <p15:presenceInfo xmlns:p15="http://schemas.microsoft.com/office/powerpoint/2012/main" userId="KU" providerId="None"/>
      </p:ext>
    </p:extLst>
  </p:cmAuthor>
  <p:cmAuthor id="2" name="박 지훈" initials="박지" lastIdx="4" clrIdx="1">
    <p:extLst>
      <p:ext uri="{19B8F6BF-5375-455C-9EA6-DF929625EA0E}">
        <p15:presenceInfo xmlns:p15="http://schemas.microsoft.com/office/powerpoint/2012/main" userId="82b5cd263a3c592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B4A7"/>
    <a:srgbClr val="EBCDB9"/>
    <a:srgbClr val="3263C9"/>
    <a:srgbClr val="0000FF"/>
    <a:srgbClr val="FDFDFD"/>
    <a:srgbClr val="FFFFC5"/>
    <a:srgbClr val="B319B7"/>
    <a:srgbClr val="991EB2"/>
    <a:srgbClr val="C63696"/>
    <a:srgbClr val="B21E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11ED33-EE7A-43BD-98C3-74C416E51D80}" v="3568" dt="2021-07-06T04:15:56.3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85" autoAdjust="0"/>
    <p:restoredTop sz="94238" autoAdjust="0"/>
  </p:normalViewPr>
  <p:slideViewPr>
    <p:cSldViewPr>
      <p:cViewPr>
        <p:scale>
          <a:sx n="75" d="100"/>
          <a:sy n="75" d="100"/>
        </p:scale>
        <p:origin x="1584" y="54"/>
      </p:cViewPr>
      <p:guideLst>
        <p:guide orient="horz" pos="2157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0" d="100"/>
          <a:sy n="70" d="100"/>
        </p:scale>
        <p:origin x="2772" y="54"/>
      </p:cViewPr>
      <p:guideLst>
        <p:guide orient="horz" pos="2140"/>
        <p:guide pos="3123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 지훈" userId="82b5cd263a3c592d" providerId="LiveId" clId="{8B11ED33-EE7A-43BD-98C3-74C416E51D80}"/>
    <pc:docChg chg="undo custSel addSld delSld modSld modNotesMaster">
      <pc:chgData name="박 지훈" userId="82b5cd263a3c592d" providerId="LiveId" clId="{8B11ED33-EE7A-43BD-98C3-74C416E51D80}" dt="2021-07-06T04:21:17.565" v="10711" actId="478"/>
      <pc:docMkLst>
        <pc:docMk/>
      </pc:docMkLst>
      <pc:sldChg chg="modSp mod">
        <pc:chgData name="박 지훈" userId="82b5cd263a3c592d" providerId="LiveId" clId="{8B11ED33-EE7A-43BD-98C3-74C416E51D80}" dt="2021-07-05T05:21:54.631" v="163" actId="20577"/>
        <pc:sldMkLst>
          <pc:docMk/>
          <pc:sldMk cId="0" sldId="256"/>
        </pc:sldMkLst>
        <pc:spChg chg="mod">
          <ac:chgData name="박 지훈" userId="82b5cd263a3c592d" providerId="LiveId" clId="{8B11ED33-EE7A-43BD-98C3-74C416E51D80}" dt="2021-07-05T05:21:32.374" v="142" actId="2711"/>
          <ac:spMkLst>
            <pc:docMk/>
            <pc:sldMk cId="0" sldId="256"/>
            <ac:spMk id="2" creationId="{00000000-0000-0000-0000-000000000000}"/>
          </ac:spMkLst>
        </pc:spChg>
        <pc:spChg chg="mod">
          <ac:chgData name="박 지훈" userId="82b5cd263a3c592d" providerId="LiveId" clId="{8B11ED33-EE7A-43BD-98C3-74C416E51D80}" dt="2021-07-05T05:21:54.631" v="163" actId="20577"/>
          <ac:spMkLst>
            <pc:docMk/>
            <pc:sldMk cId="0" sldId="256"/>
            <ac:spMk id="3" creationId="{00000000-0000-0000-0000-000000000000}"/>
          </ac:spMkLst>
        </pc:spChg>
      </pc:sldChg>
      <pc:sldChg chg="addSp delSp modSp mod">
        <pc:chgData name="박 지훈" userId="82b5cd263a3c592d" providerId="LiveId" clId="{8B11ED33-EE7A-43BD-98C3-74C416E51D80}" dt="2021-07-06T01:18:49.955" v="10344" actId="20577"/>
        <pc:sldMkLst>
          <pc:docMk/>
          <pc:sldMk cId="14920107" sldId="298"/>
        </pc:sldMkLst>
        <pc:spChg chg="mod">
          <ac:chgData name="박 지훈" userId="82b5cd263a3c592d" providerId="LiveId" clId="{8B11ED33-EE7A-43BD-98C3-74C416E51D80}" dt="2021-07-06T01:18:49.955" v="10344" actId="20577"/>
          <ac:spMkLst>
            <pc:docMk/>
            <pc:sldMk cId="14920107" sldId="298"/>
            <ac:spMk id="3" creationId="{00000000-0000-0000-0000-000000000000}"/>
          </ac:spMkLst>
        </pc:spChg>
        <pc:spChg chg="mod">
          <ac:chgData name="박 지훈" userId="82b5cd263a3c592d" providerId="LiveId" clId="{8B11ED33-EE7A-43BD-98C3-74C416E51D80}" dt="2021-07-05T07:10:26.323" v="3816" actId="20577"/>
          <ac:spMkLst>
            <pc:docMk/>
            <pc:sldMk cId="14920107" sldId="298"/>
            <ac:spMk id="15" creationId="{C902F6B8-5627-1B47-BF95-861C029228CD}"/>
          </ac:spMkLst>
        </pc:spChg>
        <pc:spChg chg="del mod topLvl">
          <ac:chgData name="박 지훈" userId="82b5cd263a3c592d" providerId="LiveId" clId="{8B11ED33-EE7A-43BD-98C3-74C416E51D80}" dt="2021-07-05T05:29:58.773" v="394" actId="478"/>
          <ac:spMkLst>
            <pc:docMk/>
            <pc:sldMk cId="14920107" sldId="298"/>
            <ac:spMk id="18" creationId="{5482C9A8-7075-1F4E-A097-645904F233D1}"/>
          </ac:spMkLst>
        </pc:spChg>
        <pc:spChg chg="mod">
          <ac:chgData name="박 지훈" userId="82b5cd263a3c592d" providerId="LiveId" clId="{8B11ED33-EE7A-43BD-98C3-74C416E51D80}" dt="2021-07-05T05:25:47.406" v="281" actId="1076"/>
          <ac:spMkLst>
            <pc:docMk/>
            <pc:sldMk cId="14920107" sldId="298"/>
            <ac:spMk id="20" creationId="{02FE2321-9C21-0A4C-B154-63C6B43E31DD}"/>
          </ac:spMkLst>
        </pc:spChg>
        <pc:spChg chg="mod">
          <ac:chgData name="박 지훈" userId="82b5cd263a3c592d" providerId="LiveId" clId="{8B11ED33-EE7A-43BD-98C3-74C416E51D80}" dt="2021-07-05T05:25:47.406" v="281" actId="1076"/>
          <ac:spMkLst>
            <pc:docMk/>
            <pc:sldMk cId="14920107" sldId="298"/>
            <ac:spMk id="21" creationId="{CFC0624F-ABCA-2849-BB6F-269C654B5FE9}"/>
          </ac:spMkLst>
        </pc:spChg>
        <pc:spChg chg="mod">
          <ac:chgData name="박 지훈" userId="82b5cd263a3c592d" providerId="LiveId" clId="{8B11ED33-EE7A-43BD-98C3-74C416E51D80}" dt="2021-07-05T05:25:47.406" v="281" actId="1076"/>
          <ac:spMkLst>
            <pc:docMk/>
            <pc:sldMk cId="14920107" sldId="298"/>
            <ac:spMk id="22" creationId="{587FCD3A-9BEE-194C-BC5E-B5A3BCD292B8}"/>
          </ac:spMkLst>
        </pc:spChg>
        <pc:spChg chg="mod">
          <ac:chgData name="박 지훈" userId="82b5cd263a3c592d" providerId="LiveId" clId="{8B11ED33-EE7A-43BD-98C3-74C416E51D80}" dt="2021-07-05T05:25:47.406" v="281" actId="1076"/>
          <ac:spMkLst>
            <pc:docMk/>
            <pc:sldMk cId="14920107" sldId="298"/>
            <ac:spMk id="23" creationId="{FC8C5CC8-9252-C242-B5C4-9277EF3084C5}"/>
          </ac:spMkLst>
        </pc:spChg>
        <pc:grpChg chg="add del mod">
          <ac:chgData name="박 지훈" userId="82b5cd263a3c592d" providerId="LiveId" clId="{8B11ED33-EE7A-43BD-98C3-74C416E51D80}" dt="2021-07-05T05:29:58.773" v="394" actId="478"/>
          <ac:grpSpMkLst>
            <pc:docMk/>
            <pc:sldMk cId="14920107" sldId="298"/>
            <ac:grpSpMk id="16" creationId="{AB7A599A-5AA7-F548-8B77-FE8E495E9B34}"/>
          </ac:grpSpMkLst>
        </pc:grpChg>
        <pc:grpChg chg="del mod topLvl">
          <ac:chgData name="박 지훈" userId="82b5cd263a3c592d" providerId="LiveId" clId="{8B11ED33-EE7A-43BD-98C3-74C416E51D80}" dt="2021-07-05T05:30:00.742" v="395" actId="478"/>
          <ac:grpSpMkLst>
            <pc:docMk/>
            <pc:sldMk cId="14920107" sldId="298"/>
            <ac:grpSpMk id="17" creationId="{263C805D-E233-4D45-8446-FC862B791CC9}"/>
          </ac:grpSpMkLst>
        </pc:grpChg>
        <pc:picChg chg="mod">
          <ac:chgData name="박 지훈" userId="82b5cd263a3c592d" providerId="LiveId" clId="{8B11ED33-EE7A-43BD-98C3-74C416E51D80}" dt="2021-07-05T05:25:47.406" v="281" actId="1076"/>
          <ac:picMkLst>
            <pc:docMk/>
            <pc:sldMk cId="14920107" sldId="298"/>
            <ac:picMk id="19" creationId="{40BB2A8C-D005-AB47-A4BD-7F4346886B61}"/>
          </ac:picMkLst>
        </pc:picChg>
      </pc:sldChg>
      <pc:sldChg chg="del">
        <pc:chgData name="박 지훈" userId="82b5cd263a3c592d" providerId="LiveId" clId="{8B11ED33-EE7A-43BD-98C3-74C416E51D80}" dt="2021-07-05T08:01:26.423" v="5291" actId="47"/>
        <pc:sldMkLst>
          <pc:docMk/>
          <pc:sldMk cId="3952697955" sldId="301"/>
        </pc:sldMkLst>
      </pc:sldChg>
      <pc:sldChg chg="del">
        <pc:chgData name="박 지훈" userId="82b5cd263a3c592d" providerId="LiveId" clId="{8B11ED33-EE7A-43BD-98C3-74C416E51D80}" dt="2021-07-05T07:48:21.941" v="5075" actId="47"/>
        <pc:sldMkLst>
          <pc:docMk/>
          <pc:sldMk cId="3203510920" sldId="302"/>
        </pc:sldMkLst>
      </pc:sldChg>
      <pc:sldChg chg="del">
        <pc:chgData name="박 지훈" userId="82b5cd263a3c592d" providerId="LiveId" clId="{8B11ED33-EE7A-43BD-98C3-74C416E51D80}" dt="2021-07-05T08:01:24.173" v="5290" actId="47"/>
        <pc:sldMkLst>
          <pc:docMk/>
          <pc:sldMk cId="4096554300" sldId="304"/>
        </pc:sldMkLst>
      </pc:sldChg>
      <pc:sldChg chg="del">
        <pc:chgData name="박 지훈" userId="82b5cd263a3c592d" providerId="LiveId" clId="{8B11ED33-EE7A-43BD-98C3-74C416E51D80}" dt="2021-07-05T08:01:22.845" v="5289" actId="47"/>
        <pc:sldMkLst>
          <pc:docMk/>
          <pc:sldMk cId="3158553180" sldId="306"/>
        </pc:sldMkLst>
      </pc:sldChg>
      <pc:sldChg chg="del">
        <pc:chgData name="박 지훈" userId="82b5cd263a3c592d" providerId="LiveId" clId="{8B11ED33-EE7A-43BD-98C3-74C416E51D80}" dt="2021-07-05T08:01:21.954" v="5288" actId="47"/>
        <pc:sldMkLst>
          <pc:docMk/>
          <pc:sldMk cId="534252561" sldId="307"/>
        </pc:sldMkLst>
      </pc:sldChg>
      <pc:sldChg chg="del">
        <pc:chgData name="박 지훈" userId="82b5cd263a3c592d" providerId="LiveId" clId="{8B11ED33-EE7A-43BD-98C3-74C416E51D80}" dt="2021-07-05T08:01:20.798" v="5287" actId="47"/>
        <pc:sldMkLst>
          <pc:docMk/>
          <pc:sldMk cId="3605273337" sldId="310"/>
        </pc:sldMkLst>
      </pc:sldChg>
      <pc:sldChg chg="del">
        <pc:chgData name="박 지훈" userId="82b5cd263a3c592d" providerId="LiveId" clId="{8B11ED33-EE7A-43BD-98C3-74C416E51D80}" dt="2021-07-05T08:01:18.626" v="5286" actId="47"/>
        <pc:sldMkLst>
          <pc:docMk/>
          <pc:sldMk cId="289705389" sldId="311"/>
        </pc:sldMkLst>
      </pc:sldChg>
      <pc:sldChg chg="del">
        <pc:chgData name="박 지훈" userId="82b5cd263a3c592d" providerId="LiveId" clId="{8B11ED33-EE7A-43BD-98C3-74C416E51D80}" dt="2021-07-05T08:01:13.720" v="5284" actId="47"/>
        <pc:sldMkLst>
          <pc:docMk/>
          <pc:sldMk cId="3201739438" sldId="312"/>
        </pc:sldMkLst>
      </pc:sldChg>
      <pc:sldChg chg="del">
        <pc:chgData name="박 지훈" userId="82b5cd263a3c592d" providerId="LiveId" clId="{8B11ED33-EE7A-43BD-98C3-74C416E51D80}" dt="2021-07-05T08:01:12.674" v="5283" actId="47"/>
        <pc:sldMkLst>
          <pc:docMk/>
          <pc:sldMk cId="3049288870" sldId="313"/>
        </pc:sldMkLst>
      </pc:sldChg>
      <pc:sldChg chg="del">
        <pc:chgData name="박 지훈" userId="82b5cd263a3c592d" providerId="LiveId" clId="{8B11ED33-EE7A-43BD-98C3-74C416E51D80}" dt="2021-07-05T08:01:16.767" v="5285" actId="47"/>
        <pc:sldMkLst>
          <pc:docMk/>
          <pc:sldMk cId="1100145867" sldId="315"/>
        </pc:sldMkLst>
      </pc:sldChg>
      <pc:sldChg chg="del">
        <pc:chgData name="박 지훈" userId="82b5cd263a3c592d" providerId="LiveId" clId="{8B11ED33-EE7A-43BD-98C3-74C416E51D80}" dt="2021-07-05T07:48:29.378" v="5076" actId="47"/>
        <pc:sldMkLst>
          <pc:docMk/>
          <pc:sldMk cId="2617836567" sldId="316"/>
        </pc:sldMkLst>
      </pc:sldChg>
      <pc:sldChg chg="addSp modSp add mod">
        <pc:chgData name="박 지훈" userId="82b5cd263a3c592d" providerId="LiveId" clId="{8B11ED33-EE7A-43BD-98C3-74C416E51D80}" dt="2021-07-06T01:37:36.293" v="10503" actId="1076"/>
        <pc:sldMkLst>
          <pc:docMk/>
          <pc:sldMk cId="234030789" sldId="317"/>
        </pc:sldMkLst>
        <pc:spChg chg="mod">
          <ac:chgData name="박 지훈" userId="82b5cd263a3c592d" providerId="LiveId" clId="{8B11ED33-EE7A-43BD-98C3-74C416E51D80}" dt="2021-07-06T01:19:29.049" v="10346" actId="20577"/>
          <ac:spMkLst>
            <pc:docMk/>
            <pc:sldMk cId="234030789" sldId="317"/>
            <ac:spMk id="3" creationId="{00000000-0000-0000-0000-000000000000}"/>
          </ac:spMkLst>
        </pc:spChg>
        <pc:spChg chg="add mod">
          <ac:chgData name="박 지훈" userId="82b5cd263a3c592d" providerId="LiveId" clId="{8B11ED33-EE7A-43BD-98C3-74C416E51D80}" dt="2021-07-06T01:37:10.436" v="10496" actId="164"/>
          <ac:spMkLst>
            <pc:docMk/>
            <pc:sldMk cId="234030789" sldId="317"/>
            <ac:spMk id="7" creationId="{4297E949-5229-4069-AEF3-FB6FC1045969}"/>
          </ac:spMkLst>
        </pc:spChg>
        <pc:spChg chg="add mod">
          <ac:chgData name="박 지훈" userId="82b5cd263a3c592d" providerId="LiveId" clId="{8B11ED33-EE7A-43BD-98C3-74C416E51D80}" dt="2021-07-06T01:37:06.420" v="10495" actId="164"/>
          <ac:spMkLst>
            <pc:docMk/>
            <pc:sldMk cId="234030789" sldId="317"/>
            <ac:spMk id="9" creationId="{48EFF377-4AF9-4B14-9DEE-271AAB072B3E}"/>
          </ac:spMkLst>
        </pc:spChg>
        <pc:spChg chg="mod">
          <ac:chgData name="박 지훈" userId="82b5cd263a3c592d" providerId="LiveId" clId="{8B11ED33-EE7A-43BD-98C3-74C416E51D80}" dt="2021-07-05T07:10:23.135" v="3815" actId="20577"/>
          <ac:spMkLst>
            <pc:docMk/>
            <pc:sldMk cId="234030789" sldId="317"/>
            <ac:spMk id="15" creationId="{C902F6B8-5627-1B47-BF95-861C029228CD}"/>
          </ac:spMkLst>
        </pc:spChg>
        <pc:grpChg chg="add mod">
          <ac:chgData name="박 지훈" userId="82b5cd263a3c592d" providerId="LiveId" clId="{8B11ED33-EE7A-43BD-98C3-74C416E51D80}" dt="2021-07-06T01:37:36.293" v="10503" actId="1076"/>
          <ac:grpSpMkLst>
            <pc:docMk/>
            <pc:sldMk cId="234030789" sldId="317"/>
            <ac:grpSpMk id="8" creationId="{33DB6612-5F16-41EB-862D-F960E1E7F3B1}"/>
          </ac:grpSpMkLst>
        </pc:grpChg>
        <pc:grpChg chg="add mod">
          <ac:chgData name="박 지훈" userId="82b5cd263a3c592d" providerId="LiveId" clId="{8B11ED33-EE7A-43BD-98C3-74C416E51D80}" dt="2021-07-06T01:37:20.404" v="10500" actId="1076"/>
          <ac:grpSpMkLst>
            <pc:docMk/>
            <pc:sldMk cId="234030789" sldId="317"/>
            <ac:grpSpMk id="10" creationId="{D1C05739-778A-4D86-89CE-9D7D16195B4F}"/>
          </ac:grpSpMkLst>
        </pc:grpChg>
        <pc:picChg chg="add mod modCrop">
          <ac:chgData name="박 지훈" userId="82b5cd263a3c592d" providerId="LiveId" clId="{8B11ED33-EE7A-43BD-98C3-74C416E51D80}" dt="2021-07-06T01:37:26.591" v="10501"/>
          <ac:picMkLst>
            <pc:docMk/>
            <pc:sldMk cId="234030789" sldId="317"/>
            <ac:picMk id="4" creationId="{D5AD9C2B-E57A-44CA-96DC-93F78C646508}"/>
          </ac:picMkLst>
        </pc:picChg>
        <pc:picChg chg="add mod modCrop">
          <ac:chgData name="박 지훈" userId="82b5cd263a3c592d" providerId="LiveId" clId="{8B11ED33-EE7A-43BD-98C3-74C416E51D80}" dt="2021-07-06T01:37:32.356" v="10502"/>
          <ac:picMkLst>
            <pc:docMk/>
            <pc:sldMk cId="234030789" sldId="317"/>
            <ac:picMk id="6" creationId="{1734FAFA-A8E6-4E26-8195-9E846D6D601E}"/>
          </ac:picMkLst>
        </pc:picChg>
      </pc:sldChg>
      <pc:sldChg chg="addSp modSp add mod addCm delCm modCm">
        <pc:chgData name="박 지훈" userId="82b5cd263a3c592d" providerId="LiveId" clId="{8B11ED33-EE7A-43BD-98C3-74C416E51D80}" dt="2021-07-06T04:14:21.803" v="10656" actId="14100"/>
        <pc:sldMkLst>
          <pc:docMk/>
          <pc:sldMk cId="491186422" sldId="318"/>
        </pc:sldMkLst>
        <pc:spChg chg="mod">
          <ac:chgData name="박 지훈" userId="82b5cd263a3c592d" providerId="LiveId" clId="{8B11ED33-EE7A-43BD-98C3-74C416E51D80}" dt="2021-07-06T02:29:46.102" v="10556" actId="20577"/>
          <ac:spMkLst>
            <pc:docMk/>
            <pc:sldMk cId="491186422" sldId="318"/>
            <ac:spMk id="3" creationId="{00000000-0000-0000-0000-000000000000}"/>
          </ac:spMkLst>
        </pc:spChg>
        <pc:spChg chg="add mod">
          <ac:chgData name="박 지훈" userId="82b5cd263a3c592d" providerId="LiveId" clId="{8B11ED33-EE7A-43BD-98C3-74C416E51D80}" dt="2021-07-06T01:39:50.933" v="10552" actId="164"/>
          <ac:spMkLst>
            <pc:docMk/>
            <pc:sldMk cId="491186422" sldId="318"/>
            <ac:spMk id="5" creationId="{1E8A6B45-77FA-4DA9-B373-EAA5390AAE10}"/>
          </ac:spMkLst>
        </pc:spChg>
        <pc:spChg chg="mod">
          <ac:chgData name="박 지훈" userId="82b5cd263a3c592d" providerId="LiveId" clId="{8B11ED33-EE7A-43BD-98C3-74C416E51D80}" dt="2021-07-05T07:10:17.573" v="3814" actId="20577"/>
          <ac:spMkLst>
            <pc:docMk/>
            <pc:sldMk cId="491186422" sldId="318"/>
            <ac:spMk id="15" creationId="{C902F6B8-5627-1B47-BF95-861C029228CD}"/>
          </ac:spMkLst>
        </pc:spChg>
        <pc:grpChg chg="add mod">
          <ac:chgData name="박 지훈" userId="82b5cd263a3c592d" providerId="LiveId" clId="{8B11ED33-EE7A-43BD-98C3-74C416E51D80}" dt="2021-07-06T04:14:21.803" v="10656" actId="14100"/>
          <ac:grpSpMkLst>
            <pc:docMk/>
            <pc:sldMk cId="491186422" sldId="318"/>
            <ac:grpSpMk id="6" creationId="{6BF9836A-DF6F-4205-999E-91191C61778B}"/>
          </ac:grpSpMkLst>
        </pc:grpChg>
        <pc:picChg chg="add mod">
          <ac:chgData name="박 지훈" userId="82b5cd263a3c592d" providerId="LiveId" clId="{8B11ED33-EE7A-43BD-98C3-74C416E51D80}" dt="2021-07-06T01:39:50.933" v="10552" actId="164"/>
          <ac:picMkLst>
            <pc:docMk/>
            <pc:sldMk cId="491186422" sldId="318"/>
            <ac:picMk id="4" creationId="{5D4A19B6-7649-4DFA-B269-BA4753ABF05A}"/>
          </ac:picMkLst>
        </pc:picChg>
      </pc:sldChg>
      <pc:sldChg chg="addSp modSp add mod delCm">
        <pc:chgData name="박 지훈" userId="82b5cd263a3c592d" providerId="LiveId" clId="{8B11ED33-EE7A-43BD-98C3-74C416E51D80}" dt="2021-07-06T02:46:36.643" v="10561" actId="113"/>
        <pc:sldMkLst>
          <pc:docMk/>
          <pc:sldMk cId="2627266848" sldId="319"/>
        </pc:sldMkLst>
        <pc:spChg chg="mod">
          <ac:chgData name="박 지훈" userId="82b5cd263a3c592d" providerId="LiveId" clId="{8B11ED33-EE7A-43BD-98C3-74C416E51D80}" dt="2021-07-06T02:46:36.643" v="10561" actId="113"/>
          <ac:spMkLst>
            <pc:docMk/>
            <pc:sldMk cId="2627266848" sldId="319"/>
            <ac:spMk id="3" creationId="{00000000-0000-0000-0000-000000000000}"/>
          </ac:spMkLst>
        </pc:spChg>
        <pc:spChg chg="add mod">
          <ac:chgData name="박 지훈" userId="82b5cd263a3c592d" providerId="LiveId" clId="{8B11ED33-EE7A-43BD-98C3-74C416E51D80}" dt="2021-07-06T00:50:28.581" v="10183" actId="1076"/>
          <ac:spMkLst>
            <pc:docMk/>
            <pc:sldMk cId="2627266848" sldId="319"/>
            <ac:spMk id="5" creationId="{1ED1D1D5-3FF8-4F92-9E6B-AD18701D3149}"/>
          </ac:spMkLst>
        </pc:spChg>
        <pc:spChg chg="add mod">
          <ac:chgData name="박 지훈" userId="82b5cd263a3c592d" providerId="LiveId" clId="{8B11ED33-EE7A-43BD-98C3-74C416E51D80}" dt="2021-07-06T00:50:24.784" v="10182" actId="1076"/>
          <ac:spMkLst>
            <pc:docMk/>
            <pc:sldMk cId="2627266848" sldId="319"/>
            <ac:spMk id="10" creationId="{FBC9306D-B567-4E4E-8B48-15D0673E8114}"/>
          </ac:spMkLst>
        </pc:spChg>
        <pc:spChg chg="mod">
          <ac:chgData name="박 지훈" userId="82b5cd263a3c592d" providerId="LiveId" clId="{8B11ED33-EE7A-43BD-98C3-74C416E51D80}" dt="2021-07-06T00:08:50.567" v="9583" actId="20577"/>
          <ac:spMkLst>
            <pc:docMk/>
            <pc:sldMk cId="2627266848" sldId="319"/>
            <ac:spMk id="15" creationId="{C902F6B8-5627-1B47-BF95-861C029228CD}"/>
          </ac:spMkLst>
        </pc:spChg>
        <pc:grpChg chg="add mod">
          <ac:chgData name="박 지훈" userId="82b5cd263a3c592d" providerId="LiveId" clId="{8B11ED33-EE7A-43BD-98C3-74C416E51D80}" dt="2021-07-06T01:36:08.895" v="10440" actId="1076"/>
          <ac:grpSpMkLst>
            <pc:docMk/>
            <pc:sldMk cId="2627266848" sldId="319"/>
            <ac:grpSpMk id="2" creationId="{B7C4D74F-CB2C-4076-ADDA-E25B599972B6}"/>
          </ac:grpSpMkLst>
        </pc:grpChg>
        <pc:grpChg chg="add mod">
          <ac:chgData name="박 지훈" userId="82b5cd263a3c592d" providerId="LiveId" clId="{8B11ED33-EE7A-43BD-98C3-74C416E51D80}" dt="2021-07-06T01:36:06.573" v="10439" actId="1076"/>
          <ac:grpSpMkLst>
            <pc:docMk/>
            <pc:sldMk cId="2627266848" sldId="319"/>
            <ac:grpSpMk id="6" creationId="{BE39CEE8-AF83-404B-8A24-21642775BC38}"/>
          </ac:grpSpMkLst>
        </pc:grpChg>
        <pc:picChg chg="add mod">
          <ac:chgData name="박 지훈" userId="82b5cd263a3c592d" providerId="LiveId" clId="{8B11ED33-EE7A-43BD-98C3-74C416E51D80}" dt="2021-07-05T08:24:19.596" v="5298"/>
          <ac:picMkLst>
            <pc:docMk/>
            <pc:sldMk cId="2627266848" sldId="319"/>
            <ac:picMk id="4" creationId="{F61DAECA-8B91-47E2-B9F4-E011C530FCA1}"/>
          </ac:picMkLst>
        </pc:picChg>
        <pc:picChg chg="add mod">
          <ac:chgData name="박 지훈" userId="82b5cd263a3c592d" providerId="LiveId" clId="{8B11ED33-EE7A-43BD-98C3-74C416E51D80}" dt="2021-07-05T08:30:42.706" v="5361" actId="164"/>
          <ac:picMkLst>
            <pc:docMk/>
            <pc:sldMk cId="2627266848" sldId="319"/>
            <ac:picMk id="8" creationId="{0AA71290-A9DC-4C1C-9EB7-97D79834F107}"/>
          </ac:picMkLst>
        </pc:picChg>
      </pc:sldChg>
      <pc:sldChg chg="addSp delSp modSp add mod addCm delCm modCm">
        <pc:chgData name="박 지훈" userId="82b5cd263a3c592d" providerId="LiveId" clId="{8B11ED33-EE7A-43BD-98C3-74C416E51D80}" dt="2021-07-06T04:21:17.565" v="10711" actId="478"/>
        <pc:sldMkLst>
          <pc:docMk/>
          <pc:sldMk cId="1272073330" sldId="320"/>
        </pc:sldMkLst>
        <pc:spChg chg="add del mod">
          <ac:chgData name="박 지훈" userId="82b5cd263a3c592d" providerId="LiveId" clId="{8B11ED33-EE7A-43BD-98C3-74C416E51D80}" dt="2021-07-06T00:32:25.019" v="10019" actId="478"/>
          <ac:spMkLst>
            <pc:docMk/>
            <pc:sldMk cId="1272073330" sldId="320"/>
            <ac:spMk id="2" creationId="{0B72E4A7-6674-43B5-B797-92AE88A47527}"/>
          </ac:spMkLst>
        </pc:spChg>
        <pc:spChg chg="mod">
          <ac:chgData name="박 지훈" userId="82b5cd263a3c592d" providerId="LiveId" clId="{8B11ED33-EE7A-43BD-98C3-74C416E51D80}" dt="2021-07-06T01:24:53.355" v="10372" actId="2711"/>
          <ac:spMkLst>
            <pc:docMk/>
            <pc:sldMk cId="1272073330" sldId="320"/>
            <ac:spMk id="3" creationId="{00000000-0000-0000-0000-000000000000}"/>
          </ac:spMkLst>
        </pc:spChg>
        <pc:spChg chg="add mod">
          <ac:chgData name="박 지훈" userId="82b5cd263a3c592d" providerId="LiveId" clId="{8B11ED33-EE7A-43BD-98C3-74C416E51D80}" dt="2021-07-06T04:16:24.886" v="10694" actId="1036"/>
          <ac:spMkLst>
            <pc:docMk/>
            <pc:sldMk cId="1272073330" sldId="320"/>
            <ac:spMk id="4" creationId="{047EF2B9-6D86-4702-8901-D42726442D8E}"/>
          </ac:spMkLst>
        </pc:spChg>
        <pc:spChg chg="add mod">
          <ac:chgData name="박 지훈" userId="82b5cd263a3c592d" providerId="LiveId" clId="{8B11ED33-EE7A-43BD-98C3-74C416E51D80}" dt="2021-07-06T04:16:24.886" v="10694" actId="1036"/>
          <ac:spMkLst>
            <pc:docMk/>
            <pc:sldMk cId="1272073330" sldId="320"/>
            <ac:spMk id="5" creationId="{4313E816-60A6-400E-A8DC-AB9A8D17DEB2}"/>
          </ac:spMkLst>
        </pc:spChg>
        <pc:spChg chg="add del mod">
          <ac:chgData name="박 지훈" userId="82b5cd263a3c592d" providerId="LiveId" clId="{8B11ED33-EE7A-43BD-98C3-74C416E51D80}" dt="2021-07-06T04:21:17.565" v="10711" actId="478"/>
          <ac:spMkLst>
            <pc:docMk/>
            <pc:sldMk cId="1272073330" sldId="320"/>
            <ac:spMk id="6" creationId="{DB2CB5D4-6886-478F-9BA4-AFE24D8199F3}"/>
          </ac:spMkLst>
        </pc:spChg>
        <pc:spChg chg="add del mod">
          <ac:chgData name="박 지훈" userId="82b5cd263a3c592d" providerId="LiveId" clId="{8B11ED33-EE7A-43BD-98C3-74C416E51D80}" dt="2021-07-06T04:21:15.409" v="10710" actId="478"/>
          <ac:spMkLst>
            <pc:docMk/>
            <pc:sldMk cId="1272073330" sldId="320"/>
            <ac:spMk id="8" creationId="{5DA87956-3C86-47F2-B89D-C48968E787EC}"/>
          </ac:spMkLst>
        </pc:spChg>
        <pc:spChg chg="add mod">
          <ac:chgData name="박 지훈" userId="82b5cd263a3c592d" providerId="LiveId" clId="{8B11ED33-EE7A-43BD-98C3-74C416E51D80}" dt="2021-07-06T04:15:56.306" v="10677" actId="12788"/>
          <ac:spMkLst>
            <pc:docMk/>
            <pc:sldMk cId="1272073330" sldId="320"/>
            <ac:spMk id="9" creationId="{640BE10E-4228-4B6B-86D3-39C3FB4C9129}"/>
          </ac:spMkLst>
        </pc:spChg>
        <pc:spChg chg="del">
          <ac:chgData name="박 지훈" userId="82b5cd263a3c592d" providerId="LiveId" clId="{8B11ED33-EE7A-43BD-98C3-74C416E51D80}" dt="2021-07-05T07:30:11.553" v="4504" actId="478"/>
          <ac:spMkLst>
            <pc:docMk/>
            <pc:sldMk cId="1272073330" sldId="320"/>
            <ac:spMk id="10" creationId="{FBC9306D-B567-4E4E-8B48-15D0673E8114}"/>
          </ac:spMkLst>
        </pc:spChg>
        <pc:spChg chg="mod">
          <ac:chgData name="박 지훈" userId="82b5cd263a3c592d" providerId="LiveId" clId="{8B11ED33-EE7A-43BD-98C3-74C416E51D80}" dt="2021-07-06T00:08:47.646" v="9582" actId="20577"/>
          <ac:spMkLst>
            <pc:docMk/>
            <pc:sldMk cId="1272073330" sldId="320"/>
            <ac:spMk id="15" creationId="{C902F6B8-5627-1B47-BF95-861C029228CD}"/>
          </ac:spMkLst>
        </pc:spChg>
        <pc:spChg chg="add mod">
          <ac:chgData name="박 지훈" userId="82b5cd263a3c592d" providerId="LiveId" clId="{8B11ED33-EE7A-43BD-98C3-74C416E51D80}" dt="2021-07-06T04:16:04.977" v="10689" actId="1038"/>
          <ac:spMkLst>
            <pc:docMk/>
            <pc:sldMk cId="1272073330" sldId="320"/>
            <ac:spMk id="16" creationId="{6EBC33D8-90E4-4890-BB46-DD17553D27A3}"/>
          </ac:spMkLst>
        </pc:spChg>
        <pc:grpChg chg="del">
          <ac:chgData name="박 지훈" userId="82b5cd263a3c592d" providerId="LiveId" clId="{8B11ED33-EE7A-43BD-98C3-74C416E51D80}" dt="2021-07-05T07:10:51.834" v="3846" actId="478"/>
          <ac:grpSpMkLst>
            <pc:docMk/>
            <pc:sldMk cId="1272073330" sldId="320"/>
            <ac:grpSpMk id="6" creationId="{BE39CEE8-AF83-404B-8A24-21642775BC38}"/>
          </ac:grpSpMkLst>
        </pc:grpChg>
        <pc:grpChg chg="add mod">
          <ac:chgData name="박 지훈" userId="82b5cd263a3c592d" providerId="LiveId" clId="{8B11ED33-EE7A-43BD-98C3-74C416E51D80}" dt="2021-07-06T04:16:04.977" v="10689" actId="1038"/>
          <ac:grpSpMkLst>
            <pc:docMk/>
            <pc:sldMk cId="1272073330" sldId="320"/>
            <ac:grpSpMk id="11" creationId="{09A09E25-E51E-4641-AC23-9D17931D755F}"/>
          </ac:grpSpMkLst>
        </pc:grpChg>
        <pc:picChg chg="add mod modCrop">
          <ac:chgData name="박 지훈" userId="82b5cd263a3c592d" providerId="LiveId" clId="{8B11ED33-EE7A-43BD-98C3-74C416E51D80}" dt="2021-07-06T04:15:56.306" v="10677" actId="12788"/>
          <ac:picMkLst>
            <pc:docMk/>
            <pc:sldMk cId="1272073330" sldId="320"/>
            <ac:picMk id="7" creationId="{DF392A7F-A670-419D-B244-5B9CAB03BA55}"/>
          </ac:picMkLst>
        </pc:picChg>
        <pc:picChg chg="del mod">
          <ac:chgData name="박 지훈" userId="82b5cd263a3c592d" providerId="LiveId" clId="{8B11ED33-EE7A-43BD-98C3-74C416E51D80}" dt="2021-07-05T07:10:52.162" v="3848" actId="478"/>
          <ac:picMkLst>
            <pc:docMk/>
            <pc:sldMk cId="1272073330" sldId="320"/>
            <ac:picMk id="8" creationId="{0AA71290-A9DC-4C1C-9EB7-97D79834F107}"/>
          </ac:picMkLst>
        </pc:picChg>
        <pc:picChg chg="add mod modCrop">
          <ac:chgData name="박 지훈" userId="82b5cd263a3c592d" providerId="LiveId" clId="{8B11ED33-EE7A-43BD-98C3-74C416E51D80}" dt="2021-07-06T04:16:04.977" v="10689" actId="1038"/>
          <ac:picMkLst>
            <pc:docMk/>
            <pc:sldMk cId="1272073330" sldId="320"/>
            <ac:picMk id="13" creationId="{1312A516-2CB5-4D86-8D2A-2EB2B1742C75}"/>
          </ac:picMkLst>
        </pc:picChg>
      </pc:sldChg>
      <pc:sldChg chg="addSp delSp modSp add mod delCm">
        <pc:chgData name="박 지훈" userId="82b5cd263a3c592d" providerId="LiveId" clId="{8B11ED33-EE7A-43BD-98C3-74C416E51D80}" dt="2021-07-06T04:18:30.029" v="10709" actId="20577"/>
        <pc:sldMkLst>
          <pc:docMk/>
          <pc:sldMk cId="3602985077" sldId="321"/>
        </pc:sldMkLst>
        <pc:spChg chg="mod">
          <ac:chgData name="박 지훈" userId="82b5cd263a3c592d" providerId="LiveId" clId="{8B11ED33-EE7A-43BD-98C3-74C416E51D80}" dt="2021-07-06T01:26:37.531" v="10373" actId="2711"/>
          <ac:spMkLst>
            <pc:docMk/>
            <pc:sldMk cId="3602985077" sldId="321"/>
            <ac:spMk id="3" creationId="{00000000-0000-0000-0000-000000000000}"/>
          </ac:spMkLst>
        </pc:spChg>
        <pc:spChg chg="add mod">
          <ac:chgData name="박 지훈" userId="82b5cd263a3c592d" providerId="LiveId" clId="{8B11ED33-EE7A-43BD-98C3-74C416E51D80}" dt="2021-07-05T09:08:28.450" v="5932" actId="164"/>
          <ac:spMkLst>
            <pc:docMk/>
            <pc:sldMk cId="3602985077" sldId="321"/>
            <ac:spMk id="5" creationId="{863BB0A5-D723-4A49-8C43-54BC258C5EEB}"/>
          </ac:spMkLst>
        </pc:spChg>
        <pc:spChg chg="mod">
          <ac:chgData name="박 지훈" userId="82b5cd263a3c592d" providerId="LiveId" clId="{8B11ED33-EE7A-43BD-98C3-74C416E51D80}" dt="2021-07-06T04:18:30.029" v="10709" actId="20577"/>
          <ac:spMkLst>
            <pc:docMk/>
            <pc:sldMk cId="3602985077" sldId="321"/>
            <ac:spMk id="15" creationId="{C902F6B8-5627-1B47-BF95-861C029228CD}"/>
          </ac:spMkLst>
        </pc:spChg>
        <pc:spChg chg="del">
          <ac:chgData name="박 지훈" userId="82b5cd263a3c592d" providerId="LiveId" clId="{8B11ED33-EE7A-43BD-98C3-74C416E51D80}" dt="2021-07-05T08:32:17.537" v="5374" actId="478"/>
          <ac:spMkLst>
            <pc:docMk/>
            <pc:sldMk cId="3602985077" sldId="321"/>
            <ac:spMk id="16" creationId="{6EBC33D8-90E4-4890-BB46-DD17553D27A3}"/>
          </ac:spMkLst>
        </pc:spChg>
        <pc:grpChg chg="add mod">
          <ac:chgData name="박 지훈" userId="82b5cd263a3c592d" providerId="LiveId" clId="{8B11ED33-EE7A-43BD-98C3-74C416E51D80}" dt="2021-07-06T04:17:12.529" v="10705" actId="1038"/>
          <ac:grpSpMkLst>
            <pc:docMk/>
            <pc:sldMk cId="3602985077" sldId="321"/>
            <ac:grpSpMk id="6" creationId="{737367AE-34BE-4AFE-951F-E7EBAD11DCD2}"/>
          </ac:grpSpMkLst>
        </pc:grpChg>
        <pc:grpChg chg="del">
          <ac:chgData name="박 지훈" userId="82b5cd263a3c592d" providerId="LiveId" clId="{8B11ED33-EE7A-43BD-98C3-74C416E51D80}" dt="2021-07-05T07:49:02.017" v="5084" actId="478"/>
          <ac:grpSpMkLst>
            <pc:docMk/>
            <pc:sldMk cId="3602985077" sldId="321"/>
            <ac:grpSpMk id="11" creationId="{09A09E25-E51E-4641-AC23-9D17931D755F}"/>
          </ac:grpSpMkLst>
        </pc:grpChg>
        <pc:picChg chg="add mod modCrop">
          <ac:chgData name="박 지훈" userId="82b5cd263a3c592d" providerId="LiveId" clId="{8B11ED33-EE7A-43BD-98C3-74C416E51D80}" dt="2021-07-05T09:08:28.450" v="5932" actId="164"/>
          <ac:picMkLst>
            <pc:docMk/>
            <pc:sldMk cId="3602985077" sldId="321"/>
            <ac:picMk id="4" creationId="{989826AF-695E-4CDB-AC9B-78E9F10229C1}"/>
          </ac:picMkLst>
        </pc:picChg>
        <pc:picChg chg="del">
          <ac:chgData name="박 지훈" userId="82b5cd263a3c592d" providerId="LiveId" clId="{8B11ED33-EE7A-43BD-98C3-74C416E51D80}" dt="2021-07-05T07:49:01.299" v="5083" actId="478"/>
          <ac:picMkLst>
            <pc:docMk/>
            <pc:sldMk cId="3602985077" sldId="321"/>
            <ac:picMk id="13" creationId="{1312A516-2CB5-4D86-8D2A-2EB2B1742C75}"/>
          </ac:picMkLst>
        </pc:picChg>
      </pc:sldChg>
      <pc:sldChg chg="delSp modSp add mod">
        <pc:chgData name="박 지훈" userId="82b5cd263a3c592d" providerId="LiveId" clId="{8B11ED33-EE7A-43BD-98C3-74C416E51D80}" dt="2021-07-06T04:17:51.526" v="10707" actId="20577"/>
        <pc:sldMkLst>
          <pc:docMk/>
          <pc:sldMk cId="895186145" sldId="322"/>
        </pc:sldMkLst>
        <pc:spChg chg="mod">
          <ac:chgData name="박 지훈" userId="82b5cd263a3c592d" providerId="LiveId" clId="{8B11ED33-EE7A-43BD-98C3-74C416E51D80}" dt="2021-07-06T00:09:35.002" v="9608"/>
          <ac:spMkLst>
            <pc:docMk/>
            <pc:sldMk cId="895186145" sldId="322"/>
            <ac:spMk id="3" creationId="{00000000-0000-0000-0000-000000000000}"/>
          </ac:spMkLst>
        </pc:spChg>
        <pc:spChg chg="mod">
          <ac:chgData name="박 지훈" userId="82b5cd263a3c592d" providerId="LiveId" clId="{8B11ED33-EE7A-43BD-98C3-74C416E51D80}" dt="2021-07-06T04:17:51.526" v="10707" actId="20577"/>
          <ac:spMkLst>
            <pc:docMk/>
            <pc:sldMk cId="895186145" sldId="322"/>
            <ac:spMk id="15" creationId="{C902F6B8-5627-1B47-BF95-861C029228CD}"/>
          </ac:spMkLst>
        </pc:spChg>
        <pc:grpChg chg="del">
          <ac:chgData name="박 지훈" userId="82b5cd263a3c592d" providerId="LiveId" clId="{8B11ED33-EE7A-43BD-98C3-74C416E51D80}" dt="2021-07-05T10:33:44.516" v="6387" actId="478"/>
          <ac:grpSpMkLst>
            <pc:docMk/>
            <pc:sldMk cId="895186145" sldId="322"/>
            <ac:grpSpMk id="6" creationId="{737367AE-34BE-4AFE-951F-E7EBAD11DCD2}"/>
          </ac:grpSpMkLst>
        </pc:grpChg>
      </pc:sldChg>
      <pc:sldChg chg="addSp modSp add mod">
        <pc:chgData name="박 지훈" userId="82b5cd263a3c592d" providerId="LiveId" clId="{8B11ED33-EE7A-43BD-98C3-74C416E51D80}" dt="2021-07-06T03:30:06.395" v="10585" actId="2711"/>
        <pc:sldMkLst>
          <pc:docMk/>
          <pc:sldMk cId="928828042" sldId="323"/>
        </pc:sldMkLst>
        <pc:spChg chg="mod">
          <ac:chgData name="박 지훈" userId="82b5cd263a3c592d" providerId="LiveId" clId="{8B11ED33-EE7A-43BD-98C3-74C416E51D80}" dt="2021-07-06T03:30:06.395" v="10585" actId="2711"/>
          <ac:spMkLst>
            <pc:docMk/>
            <pc:sldMk cId="928828042" sldId="323"/>
            <ac:spMk id="3" creationId="{00000000-0000-0000-0000-000000000000}"/>
          </ac:spMkLst>
        </pc:spChg>
        <pc:spChg chg="add mod">
          <ac:chgData name="박 지훈" userId="82b5cd263a3c592d" providerId="LiveId" clId="{8B11ED33-EE7A-43BD-98C3-74C416E51D80}" dt="2021-07-05T11:24:59.124" v="7851" actId="1076"/>
          <ac:spMkLst>
            <pc:docMk/>
            <pc:sldMk cId="928828042" sldId="323"/>
            <ac:spMk id="5" creationId="{66B9D310-F463-4D64-8407-2A15330A699B}"/>
          </ac:spMkLst>
        </pc:spChg>
        <pc:spChg chg="mod">
          <ac:chgData name="박 지훈" userId="82b5cd263a3c592d" providerId="LiveId" clId="{8B11ED33-EE7A-43BD-98C3-74C416E51D80}" dt="2021-07-06T00:11:55.937" v="9682" actId="20577"/>
          <ac:spMkLst>
            <pc:docMk/>
            <pc:sldMk cId="928828042" sldId="323"/>
            <ac:spMk id="15" creationId="{C902F6B8-5627-1B47-BF95-861C029228CD}"/>
          </ac:spMkLst>
        </pc:spChg>
        <pc:picChg chg="add mod modCrop">
          <ac:chgData name="박 지훈" userId="82b5cd263a3c592d" providerId="LiveId" clId="{8B11ED33-EE7A-43BD-98C3-74C416E51D80}" dt="2021-07-06T00:11:10.219" v="9633" actId="14100"/>
          <ac:picMkLst>
            <pc:docMk/>
            <pc:sldMk cId="928828042" sldId="323"/>
            <ac:picMk id="4" creationId="{F42D0DA6-2793-446D-B086-A1E88EEC6B98}"/>
          </ac:picMkLst>
        </pc:picChg>
      </pc:sldChg>
      <pc:sldChg chg="addSp delSp modSp add mod">
        <pc:chgData name="박 지훈" userId="82b5cd263a3c592d" providerId="LiveId" clId="{8B11ED33-EE7A-43BD-98C3-74C416E51D80}" dt="2021-07-06T03:38:02.115" v="10653" actId="164"/>
        <pc:sldMkLst>
          <pc:docMk/>
          <pc:sldMk cId="116595112" sldId="324"/>
        </pc:sldMkLst>
        <pc:spChg chg="mod">
          <ac:chgData name="박 지훈" userId="82b5cd263a3c592d" providerId="LiveId" clId="{8B11ED33-EE7A-43BD-98C3-74C416E51D80}" dt="2021-07-06T01:27:18.389" v="10374" actId="2711"/>
          <ac:spMkLst>
            <pc:docMk/>
            <pc:sldMk cId="116595112" sldId="324"/>
            <ac:spMk id="3" creationId="{00000000-0000-0000-0000-000000000000}"/>
          </ac:spMkLst>
        </pc:spChg>
        <pc:spChg chg="add mod">
          <ac:chgData name="박 지훈" userId="82b5cd263a3c592d" providerId="LiveId" clId="{8B11ED33-EE7A-43BD-98C3-74C416E51D80}" dt="2021-07-06T01:28:56.439" v="10390" actId="1076"/>
          <ac:spMkLst>
            <pc:docMk/>
            <pc:sldMk cId="116595112" sldId="324"/>
            <ac:spMk id="5" creationId="{E2BF38AE-A07D-44A9-A897-D9D9C2739D3A}"/>
          </ac:spMkLst>
        </pc:spChg>
        <pc:spChg chg="mod">
          <ac:chgData name="박 지훈" userId="82b5cd263a3c592d" providerId="LiveId" clId="{8B11ED33-EE7A-43BD-98C3-74C416E51D80}" dt="2021-07-06T01:28:14.765" v="10381"/>
          <ac:spMkLst>
            <pc:docMk/>
            <pc:sldMk cId="116595112" sldId="324"/>
            <ac:spMk id="9" creationId="{F44387A6-346C-432F-B3DA-03F6BB769B5A}"/>
          </ac:spMkLst>
        </pc:spChg>
        <pc:spChg chg="add mod">
          <ac:chgData name="박 지훈" userId="82b5cd263a3c592d" providerId="LiveId" clId="{8B11ED33-EE7A-43BD-98C3-74C416E51D80}" dt="2021-07-06T03:38:02.115" v="10653" actId="164"/>
          <ac:spMkLst>
            <pc:docMk/>
            <pc:sldMk cId="116595112" sldId="324"/>
            <ac:spMk id="12" creationId="{86772055-ED54-4449-9628-7BD8F45A8418}"/>
          </ac:spMkLst>
        </pc:spChg>
        <pc:spChg chg="mod">
          <ac:chgData name="박 지훈" userId="82b5cd263a3c592d" providerId="LiveId" clId="{8B11ED33-EE7A-43BD-98C3-74C416E51D80}" dt="2021-07-06T02:50:02.472" v="10568" actId="20577"/>
          <ac:spMkLst>
            <pc:docMk/>
            <pc:sldMk cId="116595112" sldId="324"/>
            <ac:spMk id="15" creationId="{C902F6B8-5627-1B47-BF95-861C029228CD}"/>
          </ac:spMkLst>
        </pc:spChg>
        <pc:spChg chg="del">
          <ac:chgData name="박 지훈" userId="82b5cd263a3c592d" providerId="LiveId" clId="{8B11ED33-EE7A-43BD-98C3-74C416E51D80}" dt="2021-07-05T11:50:29.709" v="8788" actId="478"/>
          <ac:spMkLst>
            <pc:docMk/>
            <pc:sldMk cId="116595112" sldId="324"/>
            <ac:spMk id="16" creationId="{6EBC33D8-90E4-4890-BB46-DD17553D27A3}"/>
          </ac:spMkLst>
        </pc:spChg>
        <pc:grpChg chg="add mod">
          <ac:chgData name="박 지훈" userId="82b5cd263a3c592d" providerId="LiveId" clId="{8B11ED33-EE7A-43BD-98C3-74C416E51D80}" dt="2021-07-06T01:28:48.784" v="10389" actId="14100"/>
          <ac:grpSpMkLst>
            <pc:docMk/>
            <pc:sldMk cId="116595112" sldId="324"/>
            <ac:grpSpMk id="6" creationId="{D81451EA-EF59-4ADA-AEA9-03E0BC949C9D}"/>
          </ac:grpSpMkLst>
        </pc:grpChg>
        <pc:grpChg chg="add mod">
          <ac:chgData name="박 지훈" userId="82b5cd263a3c592d" providerId="LiveId" clId="{8B11ED33-EE7A-43BD-98C3-74C416E51D80}" dt="2021-07-06T01:28:34.691" v="10387" actId="14100"/>
          <ac:grpSpMkLst>
            <pc:docMk/>
            <pc:sldMk cId="116595112" sldId="324"/>
            <ac:grpSpMk id="7" creationId="{347A7A93-9327-48EA-AAE9-0C643D718A04}"/>
          </ac:grpSpMkLst>
        </pc:grpChg>
        <pc:grpChg chg="del">
          <ac:chgData name="박 지훈" userId="82b5cd263a3c592d" providerId="LiveId" clId="{8B11ED33-EE7A-43BD-98C3-74C416E51D80}" dt="2021-07-05T11:38:49.344" v="8357" actId="478"/>
          <ac:grpSpMkLst>
            <pc:docMk/>
            <pc:sldMk cId="116595112" sldId="324"/>
            <ac:grpSpMk id="11" creationId="{09A09E25-E51E-4641-AC23-9D17931D755F}"/>
          </ac:grpSpMkLst>
        </pc:grpChg>
        <pc:grpChg chg="add mod">
          <ac:chgData name="박 지훈" userId="82b5cd263a3c592d" providerId="LiveId" clId="{8B11ED33-EE7A-43BD-98C3-74C416E51D80}" dt="2021-07-06T03:38:02.115" v="10653" actId="164"/>
          <ac:grpSpMkLst>
            <pc:docMk/>
            <pc:sldMk cId="116595112" sldId="324"/>
            <ac:grpSpMk id="11" creationId="{FF3887FF-0A50-47D8-BE68-A5076D8032A1}"/>
          </ac:grpSpMkLst>
        </pc:grpChg>
        <pc:picChg chg="add mod modCrop">
          <ac:chgData name="박 지훈" userId="82b5cd263a3c592d" providerId="LiveId" clId="{8B11ED33-EE7A-43BD-98C3-74C416E51D80}" dt="2021-07-05T11:59:41.054" v="9307" actId="164"/>
          <ac:picMkLst>
            <pc:docMk/>
            <pc:sldMk cId="116595112" sldId="324"/>
            <ac:picMk id="4" creationId="{2C55025A-E08B-4A06-A0E9-0EF092CAE905}"/>
          </ac:picMkLst>
        </pc:picChg>
        <pc:picChg chg="mod">
          <ac:chgData name="박 지훈" userId="82b5cd263a3c592d" providerId="LiveId" clId="{8B11ED33-EE7A-43BD-98C3-74C416E51D80}" dt="2021-07-06T01:28:14.765" v="10381"/>
          <ac:picMkLst>
            <pc:docMk/>
            <pc:sldMk cId="116595112" sldId="324"/>
            <ac:picMk id="8" creationId="{24D1D718-414E-43E4-861C-761F1CEE6184}"/>
          </ac:picMkLst>
        </pc:picChg>
        <pc:picChg chg="add mod">
          <ac:chgData name="박 지훈" userId="82b5cd263a3c592d" providerId="LiveId" clId="{8B11ED33-EE7A-43BD-98C3-74C416E51D80}" dt="2021-07-06T03:38:02.115" v="10653" actId="164"/>
          <ac:picMkLst>
            <pc:docMk/>
            <pc:sldMk cId="116595112" sldId="324"/>
            <ac:picMk id="10" creationId="{6D34E7D4-F3ED-4475-B468-2CA5D97F916D}"/>
          </ac:picMkLst>
        </pc:picChg>
        <pc:picChg chg="del">
          <ac:chgData name="박 지훈" userId="82b5cd263a3c592d" providerId="LiveId" clId="{8B11ED33-EE7A-43BD-98C3-74C416E51D80}" dt="2021-07-05T11:38:49.859" v="8358" actId="478"/>
          <ac:picMkLst>
            <pc:docMk/>
            <pc:sldMk cId="116595112" sldId="324"/>
            <ac:picMk id="13" creationId="{1312A516-2CB5-4D86-8D2A-2EB2B1742C75}"/>
          </ac:picMkLst>
        </pc:picChg>
      </pc:sldChg>
      <pc:sldChg chg="delSp modSp add del mod">
        <pc:chgData name="박 지훈" userId="82b5cd263a3c592d" providerId="LiveId" clId="{8B11ED33-EE7A-43BD-98C3-74C416E51D80}" dt="2021-07-05T11:37:39.385" v="8259" actId="47"/>
        <pc:sldMkLst>
          <pc:docMk/>
          <pc:sldMk cId="837705850" sldId="324"/>
        </pc:sldMkLst>
        <pc:spChg chg="mod">
          <ac:chgData name="박 지훈" userId="82b5cd263a3c592d" providerId="LiveId" clId="{8B11ED33-EE7A-43BD-98C3-74C416E51D80}" dt="2021-07-05T11:37:35.713" v="8258" actId="1076"/>
          <ac:spMkLst>
            <pc:docMk/>
            <pc:sldMk cId="837705850" sldId="324"/>
            <ac:spMk id="3" creationId="{00000000-0000-0000-0000-000000000000}"/>
          </ac:spMkLst>
        </pc:spChg>
        <pc:picChg chg="del">
          <ac:chgData name="박 지훈" userId="82b5cd263a3c592d" providerId="LiveId" clId="{8B11ED33-EE7A-43BD-98C3-74C416E51D80}" dt="2021-07-05T11:35:27.503" v="8145" actId="478"/>
          <ac:picMkLst>
            <pc:docMk/>
            <pc:sldMk cId="837705850" sldId="324"/>
            <ac:picMk id="4" creationId="{F42D0DA6-2793-446D-B086-A1E88EEC6B98}"/>
          </ac:picMkLst>
        </pc:picChg>
      </pc:sldChg>
      <pc:sldChg chg="addSp delSp modSp add mod addCm delCm">
        <pc:chgData name="박 지훈" userId="82b5cd263a3c592d" providerId="LiveId" clId="{8B11ED33-EE7A-43BD-98C3-74C416E51D80}" dt="2021-07-06T02:50:11.716" v="10569" actId="20577"/>
        <pc:sldMkLst>
          <pc:docMk/>
          <pc:sldMk cId="3461809963" sldId="325"/>
        </pc:sldMkLst>
        <pc:spChg chg="mod">
          <ac:chgData name="박 지훈" userId="82b5cd263a3c592d" providerId="LiveId" clId="{8B11ED33-EE7A-43BD-98C3-74C416E51D80}" dt="2021-07-06T01:27:32.326" v="10375" actId="2711"/>
          <ac:spMkLst>
            <pc:docMk/>
            <pc:sldMk cId="3461809963" sldId="325"/>
            <ac:spMk id="3" creationId="{00000000-0000-0000-0000-000000000000}"/>
          </ac:spMkLst>
        </pc:spChg>
        <pc:spChg chg="add mod">
          <ac:chgData name="박 지훈" userId="82b5cd263a3c592d" providerId="LiveId" clId="{8B11ED33-EE7A-43BD-98C3-74C416E51D80}" dt="2021-07-05T11:58:27.016" v="9270" actId="164"/>
          <ac:spMkLst>
            <pc:docMk/>
            <pc:sldMk cId="3461809963" sldId="325"/>
            <ac:spMk id="5" creationId="{76B545B5-7041-4586-A521-6877BC2AF67E}"/>
          </ac:spMkLst>
        </pc:spChg>
        <pc:spChg chg="add mod">
          <ac:chgData name="박 지훈" userId="82b5cd263a3c592d" providerId="LiveId" clId="{8B11ED33-EE7A-43BD-98C3-74C416E51D80}" dt="2021-07-06T01:27:57.012" v="10376" actId="1076"/>
          <ac:spMkLst>
            <pc:docMk/>
            <pc:sldMk cId="3461809963" sldId="325"/>
            <ac:spMk id="7" creationId="{3DB758B3-9C72-4C54-A652-09908BB13492}"/>
          </ac:spMkLst>
        </pc:spChg>
        <pc:spChg chg="add del mod topLvl">
          <ac:chgData name="박 지훈" userId="82b5cd263a3c592d" providerId="LiveId" clId="{8B11ED33-EE7A-43BD-98C3-74C416E51D80}" dt="2021-07-05T11:57:45.403" v="9260" actId="478"/>
          <ac:spMkLst>
            <pc:docMk/>
            <pc:sldMk cId="3461809963" sldId="325"/>
            <ac:spMk id="8" creationId="{5790D315-0698-44CE-A553-ED288D461E38}"/>
          </ac:spMkLst>
        </pc:spChg>
        <pc:spChg chg="add mod">
          <ac:chgData name="박 지훈" userId="82b5cd263a3c592d" providerId="LiveId" clId="{8B11ED33-EE7A-43BD-98C3-74C416E51D80}" dt="2021-07-06T01:35:25.527" v="10434" actId="164"/>
          <ac:spMkLst>
            <pc:docMk/>
            <pc:sldMk cId="3461809963" sldId="325"/>
            <ac:spMk id="12" creationId="{574A51ED-CFB4-4F7F-9C96-8DB3BEEF97B5}"/>
          </ac:spMkLst>
        </pc:spChg>
        <pc:spChg chg="mod">
          <ac:chgData name="박 지훈" userId="82b5cd263a3c592d" providerId="LiveId" clId="{8B11ED33-EE7A-43BD-98C3-74C416E51D80}" dt="2021-07-06T02:50:11.716" v="10569" actId="20577"/>
          <ac:spMkLst>
            <pc:docMk/>
            <pc:sldMk cId="3461809963" sldId="325"/>
            <ac:spMk id="15" creationId="{C902F6B8-5627-1B47-BF95-861C029228CD}"/>
          </ac:spMkLst>
        </pc:spChg>
        <pc:grpChg chg="add del mod">
          <ac:chgData name="박 지훈" userId="82b5cd263a3c592d" providerId="LiveId" clId="{8B11ED33-EE7A-43BD-98C3-74C416E51D80}" dt="2021-07-05T11:57:40.575" v="9257" actId="478"/>
          <ac:grpSpMkLst>
            <pc:docMk/>
            <pc:sldMk cId="3461809963" sldId="325"/>
            <ac:grpSpMk id="6" creationId="{10E5D0D6-9A97-405F-BFB6-ABEAF1AB3636}"/>
          </ac:grpSpMkLst>
        </pc:grpChg>
        <pc:grpChg chg="add del mod">
          <ac:chgData name="박 지훈" userId="82b5cd263a3c592d" providerId="LiveId" clId="{8B11ED33-EE7A-43BD-98C3-74C416E51D80}" dt="2021-07-06T01:29:02.892" v="10391" actId="478"/>
          <ac:grpSpMkLst>
            <pc:docMk/>
            <pc:sldMk cId="3461809963" sldId="325"/>
            <ac:grpSpMk id="8" creationId="{DA48E097-DB4D-41EB-AA1D-17C67067D468}"/>
          </ac:grpSpMkLst>
        </pc:grpChg>
        <pc:grpChg chg="add mod">
          <ac:chgData name="박 지훈" userId="82b5cd263a3c592d" providerId="LiveId" clId="{8B11ED33-EE7A-43BD-98C3-74C416E51D80}" dt="2021-07-06T01:32:30.688" v="10392" actId="1076"/>
          <ac:grpSpMkLst>
            <pc:docMk/>
            <pc:sldMk cId="3461809963" sldId="325"/>
            <ac:grpSpMk id="9" creationId="{DC3684CB-EC29-4AAC-8A47-95C5022AF06C}"/>
          </ac:grpSpMkLst>
        </pc:grpChg>
        <pc:grpChg chg="add mod">
          <ac:chgData name="박 지훈" userId="82b5cd263a3c592d" providerId="LiveId" clId="{8B11ED33-EE7A-43BD-98C3-74C416E51D80}" dt="2021-07-06T01:35:42.760" v="10437" actId="1076"/>
          <ac:grpSpMkLst>
            <pc:docMk/>
            <pc:sldMk cId="3461809963" sldId="325"/>
            <ac:grpSpMk id="11" creationId="{7E4ECA6F-B934-4E27-89FB-B711BB13A199}"/>
          </ac:grpSpMkLst>
        </pc:grpChg>
        <pc:picChg chg="add mod modCrop">
          <ac:chgData name="박 지훈" userId="82b5cd263a3c592d" providerId="LiveId" clId="{8B11ED33-EE7A-43BD-98C3-74C416E51D80}" dt="2021-07-05T11:58:27.016" v="9270" actId="164"/>
          <ac:picMkLst>
            <pc:docMk/>
            <pc:sldMk cId="3461809963" sldId="325"/>
            <ac:picMk id="4" creationId="{844C0EF8-26A4-43A5-B44E-E694F6B1E1A1}"/>
          </ac:picMkLst>
        </pc:picChg>
        <pc:picChg chg="add mod">
          <ac:chgData name="박 지훈" userId="82b5cd263a3c592d" providerId="LiveId" clId="{8B11ED33-EE7A-43BD-98C3-74C416E51D80}" dt="2021-07-06T01:27:57.012" v="10376" actId="1076"/>
          <ac:picMkLst>
            <pc:docMk/>
            <pc:sldMk cId="3461809963" sldId="325"/>
            <ac:picMk id="6" creationId="{D4042C6B-6E7A-40F6-BF21-E45EA8DBDF2E}"/>
          </ac:picMkLst>
        </pc:picChg>
        <pc:picChg chg="add del mod topLvl">
          <ac:chgData name="박 지훈" userId="82b5cd263a3c592d" providerId="LiveId" clId="{8B11ED33-EE7A-43BD-98C3-74C416E51D80}" dt="2021-07-05T11:57:40.575" v="9257" actId="478"/>
          <ac:picMkLst>
            <pc:docMk/>
            <pc:sldMk cId="3461809963" sldId="325"/>
            <ac:picMk id="7" creationId="{D0F93F7D-DB55-4479-BCCE-856542034433}"/>
          </ac:picMkLst>
        </pc:picChg>
        <pc:picChg chg="add mod">
          <ac:chgData name="박 지훈" userId="82b5cd263a3c592d" providerId="LiveId" clId="{8B11ED33-EE7A-43BD-98C3-74C416E51D80}" dt="2021-07-06T01:35:31.698" v="10435"/>
          <ac:picMkLst>
            <pc:docMk/>
            <pc:sldMk cId="3461809963" sldId="325"/>
            <ac:picMk id="10" creationId="{E372E583-8457-4CF4-A397-E00D4D777AA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4" y="1"/>
            <a:ext cx="4302919" cy="339883"/>
          </a:xfrm>
          <a:prstGeom prst="rect">
            <a:avLst/>
          </a:prstGeom>
        </p:spPr>
        <p:txBody>
          <a:bodyPr vert="horz" lIns="91731" tIns="45865" rIns="91731" bIns="45865"/>
          <a:lstStyle>
            <a:lvl1pPr algn="l">
              <a:defRPr sz="1200">
                <a:latin typeface="굴림"/>
                <a:ea typeface="굴림"/>
              </a:defRPr>
            </a:lvl1pPr>
          </a:lstStyle>
          <a:p>
            <a:pPr>
              <a:defRPr lang="ko-KR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4600" y="1"/>
            <a:ext cx="4302919" cy="339883"/>
          </a:xfrm>
          <a:prstGeom prst="rect">
            <a:avLst/>
          </a:prstGeom>
        </p:spPr>
        <p:txBody>
          <a:bodyPr vert="horz" lIns="91731" tIns="45865" rIns="91731" bIns="45865"/>
          <a:lstStyle>
            <a:lvl1pPr algn="r">
              <a:defRPr sz="1200" smtClean="0">
                <a:latin typeface="굴림"/>
                <a:ea typeface="굴림"/>
              </a:defRPr>
            </a:lvl1pPr>
          </a:lstStyle>
          <a:p>
            <a:pPr>
              <a:defRPr lang="ko-KR"/>
            </a:pPr>
            <a:fld id="{5DDC1E98-835C-4C04-B6FF-B984910879BA}" type="datetime1">
              <a:rPr lang="ko-KR" altLang="en-US"/>
              <a:pPr>
                <a:defRPr lang="ko-KR"/>
              </a:pPr>
              <a:t>2021-07-06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265488" y="509588"/>
            <a:ext cx="3398837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731" tIns="45865" rIns="91731" bIns="45865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982" y="3228897"/>
            <a:ext cx="7943850" cy="3058953"/>
          </a:xfrm>
          <a:prstGeom prst="rect">
            <a:avLst/>
          </a:prstGeom>
        </p:spPr>
        <p:txBody>
          <a:bodyPr vert="horz" lIns="91731" tIns="45865" rIns="91731" bIns="45865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4" y="6456613"/>
            <a:ext cx="4302919" cy="339883"/>
          </a:xfrm>
          <a:prstGeom prst="rect">
            <a:avLst/>
          </a:prstGeom>
        </p:spPr>
        <p:txBody>
          <a:bodyPr vert="horz" lIns="91731" tIns="45865" rIns="91731" bIns="45865" anchor="b"/>
          <a:lstStyle>
            <a:lvl1pPr algn="l">
              <a:defRPr sz="1200">
                <a:latin typeface="굴림"/>
                <a:ea typeface="굴림"/>
              </a:defRPr>
            </a:lvl1pPr>
          </a:lstStyle>
          <a:p>
            <a:pPr>
              <a:defRPr lang="ko-KR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4600" y="6456613"/>
            <a:ext cx="4302919" cy="339883"/>
          </a:xfrm>
          <a:prstGeom prst="rect">
            <a:avLst/>
          </a:prstGeom>
        </p:spPr>
        <p:txBody>
          <a:bodyPr vert="horz" lIns="91731" tIns="45865" rIns="91731" bIns="45865" anchor="b"/>
          <a:lstStyle>
            <a:lvl1pPr algn="r">
              <a:defRPr sz="1200" smtClean="0">
                <a:latin typeface="굴림"/>
                <a:ea typeface="굴림"/>
              </a:defRPr>
            </a:lvl1pPr>
          </a:lstStyle>
          <a:p>
            <a:pPr>
              <a:defRPr lang="ko-KR"/>
            </a:pPr>
            <a:fld id="{1C7D350D-0B39-41CD-B0BD-62D9DB6D10DA}" type="slidenum">
              <a:rPr lang="ko-KR" altLang="en-US"/>
              <a:pPr>
                <a:defRPr lang="ko-KR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91258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 lvl="0">
              <a:defRPr lang="ko-KR" altLang="en-US"/>
            </a:pPr>
            <a:fld id="{A91A281E-5880-4E31-BD6E-5AB552412A54}" type="slidenum">
              <a:rPr lang="ko-KR" altLang="en-US">
                <a:latin typeface="굴림"/>
                <a:ea typeface="굴림"/>
              </a:rPr>
              <a:pPr lvl="0">
                <a:defRPr lang="ko-KR" altLang="en-US"/>
              </a:pPr>
              <a:t>1</a:t>
            </a:fld>
            <a:endParaRPr lang="ko-KR" altLang="en-US"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728860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/>
            </a:pPr>
            <a:fld id="{1C7D350D-0B39-41CD-B0BD-62D9DB6D10DA}" type="slidenum">
              <a:rPr lang="ko-KR" altLang="en-US" smtClean="0"/>
              <a:pPr>
                <a:defRPr lang="ko-KR"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587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/>
            </a:pPr>
            <a:fld id="{1C7D350D-0B39-41CD-B0BD-62D9DB6D10DA}" type="slidenum">
              <a:rPr lang="ko-KR" altLang="en-US" smtClean="0"/>
              <a:pPr>
                <a:defRPr lang="ko-KR"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605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/>
            </a:pPr>
            <a:fld id="{1C7D350D-0B39-41CD-B0BD-62D9DB6D10DA}" type="slidenum">
              <a:rPr lang="ko-KR" altLang="en-US" smtClean="0"/>
              <a:pPr>
                <a:defRPr lang="ko-KR"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390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/>
            </a:pPr>
            <a:fld id="{1C7D350D-0B39-41CD-B0BD-62D9DB6D10DA}" type="slidenum">
              <a:rPr lang="ko-KR" altLang="en-US" smtClean="0"/>
              <a:pPr>
                <a:defRPr lang="ko-KR"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510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/>
            </a:pPr>
            <a:fld id="{1C7D350D-0B39-41CD-B0BD-62D9DB6D10DA}" type="slidenum">
              <a:rPr lang="ko-KR" altLang="en-US" smtClean="0"/>
              <a:pPr>
                <a:defRPr lang="ko-KR"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102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/>
            </a:pPr>
            <a:fld id="{1C7D350D-0B39-41CD-B0BD-62D9DB6D10DA}" type="slidenum">
              <a:rPr lang="ko-KR" altLang="en-US" smtClean="0"/>
              <a:pPr>
                <a:defRPr lang="ko-KR"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445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/>
            </a:pPr>
            <a:fld id="{1C7D350D-0B39-41CD-B0BD-62D9DB6D10DA}" type="slidenum">
              <a:rPr lang="ko-KR" altLang="en-US" smtClean="0"/>
              <a:pPr>
                <a:defRPr lang="ko-KR"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079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/>
            </a:pPr>
            <a:fld id="{1C7D350D-0B39-41CD-B0BD-62D9DB6D10DA}" type="slidenum">
              <a:rPr lang="ko-KR" altLang="en-US" smtClean="0"/>
              <a:pPr>
                <a:defRPr lang="ko-KR"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354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/>
            </a:pPr>
            <a:fld id="{1C7D350D-0B39-41CD-B0BD-62D9DB6D10DA}" type="slidenum">
              <a:rPr lang="ko-KR" altLang="en-US" smtClean="0"/>
              <a:pPr>
                <a:defRPr lang="ko-KR"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231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/>
            </a:pPr>
            <a:fld id="{1C7D350D-0B39-41CD-B0BD-62D9DB6D10DA}" type="slidenum">
              <a:rPr lang="ko-KR" altLang="en-US" smtClean="0"/>
              <a:pPr>
                <a:defRPr lang="ko-KR"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384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2143125" y="1531938"/>
            <a:ext cx="5149850" cy="1587"/>
            <a:chOff x="1292" y="1236"/>
            <a:chExt cx="3244" cy="1"/>
          </a:xfrm>
        </p:grpSpPr>
        <p:sp>
          <p:nvSpPr>
            <p:cNvPr id="5" name="Line 14"/>
            <p:cNvSpPr>
              <a:spLocks noChangeShapeType="1"/>
            </p:cNvSpPr>
            <p:nvPr/>
          </p:nvSpPr>
          <p:spPr bwMode="auto">
            <a:xfrm rot="10800000" flipV="1">
              <a:off x="4448" y="1236"/>
              <a:ext cx="46" cy="0"/>
            </a:xfrm>
            <a:prstGeom prst="line">
              <a:avLst/>
            </a:prstGeom>
            <a:noFill/>
            <a:ln w="38100">
              <a:solidFill>
                <a:srgbClr val="BC1A1A"/>
              </a:solidFill>
              <a:round/>
              <a:headEnd/>
              <a:tailEnd/>
            </a:ln>
            <a:effectLst/>
          </p:spPr>
          <p:txBody>
            <a:bodyPr lIns="92063" tIns="46032" rIns="92063" bIns="46032"/>
            <a:lstStyle/>
            <a:p>
              <a:pPr algn="ctr" fontAlgn="auto" latinLnBrk="0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808080"/>
                </a:buClr>
                <a:buSzPct val="80000"/>
                <a:buFont typeface="Monotype Sorts" pitchFamily="2" charset="2"/>
                <a:buNone/>
                <a:defRPr/>
              </a:pPr>
              <a:endParaRPr kumimoji="0" lang="ko-KR" altLang="en-US">
                <a:latin typeface="+mn-lt"/>
                <a:ea typeface="+mn-ea"/>
              </a:endParaRPr>
            </a:p>
          </p:txBody>
        </p:sp>
        <p:sp>
          <p:nvSpPr>
            <p:cNvPr id="6" name="Line 15"/>
            <p:cNvSpPr>
              <a:spLocks noChangeShapeType="1"/>
            </p:cNvSpPr>
            <p:nvPr/>
          </p:nvSpPr>
          <p:spPr bwMode="auto">
            <a:xfrm rot="10800000" flipV="1">
              <a:off x="1292" y="1237"/>
              <a:ext cx="3130" cy="0"/>
            </a:xfrm>
            <a:prstGeom prst="line">
              <a:avLst/>
            </a:prstGeom>
            <a:noFill/>
            <a:ln w="38100">
              <a:solidFill>
                <a:srgbClr val="BC1A1A"/>
              </a:solidFill>
              <a:round/>
              <a:headEnd/>
              <a:tailEnd/>
            </a:ln>
            <a:effectLst/>
          </p:spPr>
          <p:txBody>
            <a:bodyPr lIns="92063" tIns="46032" rIns="92063" bIns="46032"/>
            <a:lstStyle/>
            <a:p>
              <a:pPr algn="ctr" fontAlgn="auto" latinLnBrk="0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808080"/>
                </a:buClr>
                <a:buSzPct val="80000"/>
                <a:buFont typeface="Monotype Sorts" pitchFamily="2" charset="2"/>
                <a:buNone/>
                <a:defRPr/>
              </a:pPr>
              <a:endParaRPr kumimoji="0" lang="ko-KR" altLang="en-US">
                <a:latin typeface="+mn-lt"/>
                <a:ea typeface="+mn-ea"/>
              </a:endParaRPr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auto">
            <a:xfrm rot="10800000" flipV="1">
              <a:off x="4514" y="1236"/>
              <a:ext cx="22" cy="0"/>
            </a:xfrm>
            <a:prstGeom prst="line">
              <a:avLst/>
            </a:prstGeom>
            <a:noFill/>
            <a:ln w="38100">
              <a:solidFill>
                <a:srgbClr val="BC1A1A"/>
              </a:solidFill>
              <a:round/>
              <a:headEnd/>
              <a:tailEnd/>
            </a:ln>
            <a:effectLst/>
          </p:spPr>
          <p:txBody>
            <a:bodyPr lIns="92063" tIns="46032" rIns="92063" bIns="46032"/>
            <a:lstStyle/>
            <a:p>
              <a:pPr algn="ctr" fontAlgn="auto" latinLnBrk="0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808080"/>
                </a:buClr>
                <a:buSzPct val="80000"/>
                <a:buFont typeface="Monotype Sorts" pitchFamily="2" charset="2"/>
                <a:buNone/>
                <a:defRPr/>
              </a:pPr>
              <a:endParaRPr kumimoji="0" lang="ko-KR" altLang="en-US">
                <a:latin typeface="+mn-lt"/>
                <a:ea typeface="+mn-ea"/>
              </a:endParaRPr>
            </a:p>
          </p:txBody>
        </p:sp>
      </p:grpSp>
      <p:grpSp>
        <p:nvGrpSpPr>
          <p:cNvPr id="8" name="그룹 7"/>
          <p:cNvGrpSpPr>
            <a:grpSpLocks/>
          </p:cNvGrpSpPr>
          <p:nvPr/>
        </p:nvGrpSpPr>
        <p:grpSpPr bwMode="auto">
          <a:xfrm>
            <a:off x="1851025" y="2593975"/>
            <a:ext cx="5149850" cy="0"/>
            <a:chOff x="1851025" y="2593975"/>
            <a:chExt cx="5149850" cy="0"/>
          </a:xfrm>
        </p:grpSpPr>
        <p:sp>
          <p:nvSpPr>
            <p:cNvPr id="9" name="Line 10"/>
            <p:cNvSpPr>
              <a:spLocks noChangeShapeType="1"/>
            </p:cNvSpPr>
            <p:nvPr/>
          </p:nvSpPr>
          <p:spPr bwMode="auto">
            <a:xfrm flipV="1">
              <a:off x="1917700" y="2593975"/>
              <a:ext cx="73025" cy="0"/>
            </a:xfrm>
            <a:prstGeom prst="line">
              <a:avLst/>
            </a:prstGeom>
            <a:noFill/>
            <a:ln w="38100">
              <a:solidFill>
                <a:srgbClr val="2E86D6"/>
              </a:solidFill>
              <a:round/>
              <a:headEnd/>
              <a:tailEnd/>
            </a:ln>
            <a:effectLst/>
          </p:spPr>
          <p:txBody>
            <a:bodyPr lIns="92063" tIns="46032" rIns="92063" bIns="46032"/>
            <a:lstStyle/>
            <a:p>
              <a:pPr algn="ctr" fontAlgn="auto" latinLnBrk="0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808080"/>
                </a:buClr>
                <a:buSzPct val="80000"/>
                <a:buFont typeface="Monotype Sorts" pitchFamily="2" charset="2"/>
                <a:buNone/>
                <a:defRPr/>
              </a:pPr>
              <a:endParaRPr kumimoji="0" lang="ko-KR" altLang="en-US">
                <a:latin typeface="+mn-lt"/>
                <a:ea typeface="+mn-ea"/>
              </a:endParaRPr>
            </a:p>
          </p:txBody>
        </p:sp>
        <p:sp>
          <p:nvSpPr>
            <p:cNvPr id="10" name="Line 11"/>
            <p:cNvSpPr>
              <a:spLocks noChangeShapeType="1"/>
            </p:cNvSpPr>
            <p:nvPr/>
          </p:nvSpPr>
          <p:spPr bwMode="auto">
            <a:xfrm flipV="1">
              <a:off x="2032000" y="2593975"/>
              <a:ext cx="4968875" cy="0"/>
            </a:xfrm>
            <a:prstGeom prst="line">
              <a:avLst/>
            </a:prstGeom>
            <a:noFill/>
            <a:ln w="38100">
              <a:solidFill>
                <a:srgbClr val="2E86D6"/>
              </a:solidFill>
              <a:round/>
              <a:headEnd/>
              <a:tailEnd/>
            </a:ln>
            <a:effectLst/>
          </p:spPr>
          <p:txBody>
            <a:bodyPr lIns="92063" tIns="46032" rIns="92063" bIns="46032"/>
            <a:lstStyle/>
            <a:p>
              <a:pPr algn="ctr" fontAlgn="auto" latinLnBrk="0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808080"/>
                </a:buClr>
                <a:buSzPct val="80000"/>
                <a:buFont typeface="Monotype Sorts" pitchFamily="2" charset="2"/>
                <a:buNone/>
                <a:defRPr/>
              </a:pPr>
              <a:endParaRPr kumimoji="0" lang="ko-KR" altLang="en-US">
                <a:latin typeface="+mn-lt"/>
                <a:ea typeface="+mn-ea"/>
              </a:endParaRPr>
            </a:p>
          </p:txBody>
        </p:sp>
        <p:sp>
          <p:nvSpPr>
            <p:cNvPr id="11" name="Line 12"/>
            <p:cNvSpPr>
              <a:spLocks noChangeShapeType="1"/>
            </p:cNvSpPr>
            <p:nvPr/>
          </p:nvSpPr>
          <p:spPr bwMode="auto">
            <a:xfrm flipV="1">
              <a:off x="1851025" y="2593975"/>
              <a:ext cx="34925" cy="0"/>
            </a:xfrm>
            <a:prstGeom prst="line">
              <a:avLst/>
            </a:prstGeom>
            <a:noFill/>
            <a:ln w="38100">
              <a:solidFill>
                <a:srgbClr val="2E86D6"/>
              </a:solidFill>
              <a:round/>
              <a:headEnd/>
              <a:tailEnd/>
            </a:ln>
            <a:effectLst/>
          </p:spPr>
          <p:txBody>
            <a:bodyPr lIns="92063" tIns="46032" rIns="92063" bIns="46032"/>
            <a:lstStyle/>
            <a:p>
              <a:pPr algn="ctr" fontAlgn="auto" latinLnBrk="0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808080"/>
                </a:buClr>
                <a:buSzPct val="80000"/>
                <a:buFont typeface="Monotype Sorts" pitchFamily="2" charset="2"/>
                <a:buNone/>
                <a:defRPr/>
              </a:pPr>
              <a:endParaRPr kumimoji="0" lang="ko-KR" altLang="en-US">
                <a:latin typeface="+mn-lt"/>
                <a:ea typeface="+mn-ea"/>
              </a:endParaRPr>
            </a:p>
          </p:txBody>
        </p:sp>
      </p:grp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6357938"/>
            <a:ext cx="9144000" cy="500062"/>
          </a:xfrm>
          <a:prstGeom prst="rect">
            <a:avLst/>
          </a:prstGeom>
          <a:solidFill>
            <a:srgbClr val="2F5B9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ko-KR" i="1">
              <a:solidFill>
                <a:schemeClr val="accent2"/>
              </a:solidFill>
              <a:latin typeface="Arial Black" pitchFamily="34" charset="0"/>
              <a:ea typeface="+mn-ea"/>
            </a:endParaRPr>
          </a:p>
        </p:txBody>
      </p:sp>
      <p:pic>
        <p:nvPicPr>
          <p:cNvPr id="13" name="Picture 2" descr="G:\연구실 작업\학교로고\logo&amp;ui(01)\globalsymbol_home_large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4052" y="3159795"/>
            <a:ext cx="1072755" cy="14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14488"/>
            <a:ext cx="7772400" cy="584775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5214950"/>
            <a:ext cx="6400800" cy="928694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ko-KR" altLang="en-US" dirty="0"/>
          </a:p>
        </p:txBody>
      </p:sp>
      <p:sp>
        <p:nvSpPr>
          <p:cNvPr id="1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56F2D3-5EBF-4646-8D54-57B4640E3544}" type="datetime1">
              <a:rPr lang="ko-KR" altLang="en-US" smtClean="0"/>
              <a:t>2021-07-06</a:t>
            </a:fld>
            <a:endParaRPr lang="ko-KR" altLang="en-US"/>
          </a:p>
        </p:txBody>
      </p:sp>
      <p:sp>
        <p:nvSpPr>
          <p:cNvPr id="1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9E3C06-01D0-4FD7-A36D-E12577D0C2C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695046-5271-4B15-989B-96D72EE80534}" type="datetime1">
              <a:rPr lang="ko-KR" altLang="en-US" smtClean="0"/>
              <a:t>2021-07-06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76651F-465B-49B8-97EB-11059EB130C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D24567-5A97-401E-93F2-17881287B515}" type="datetime1">
              <a:rPr lang="ko-KR" altLang="en-US" smtClean="0"/>
              <a:t>2021-07-06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3F5387-46E3-44A3-9156-03693082E0F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2097088" y="0"/>
            <a:ext cx="7046912" cy="909638"/>
          </a:xfrm>
          <a:prstGeom prst="rect">
            <a:avLst/>
          </a:prstGeom>
          <a:gradFill rotWithShape="1">
            <a:gsLst>
              <a:gs pos="0">
                <a:srgbClr val="B4AEAC"/>
              </a:gs>
              <a:gs pos="100000">
                <a:schemeClr val="bg1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92063" tIns="46032" rIns="92063" bIns="46032" anchor="ctr">
            <a:spAutoFit/>
          </a:bodyPr>
          <a:lstStyle/>
          <a:p>
            <a:pPr algn="ctr" fontAlgn="auto" latinLnBrk="0">
              <a:lnSpc>
                <a:spcPct val="110000"/>
              </a:lnSpc>
              <a:spcBef>
                <a:spcPct val="50000"/>
              </a:spcBef>
              <a:spcAft>
                <a:spcPts val="0"/>
              </a:spcAft>
              <a:buClr>
                <a:srgbClr val="808080"/>
              </a:buClr>
              <a:buSzPct val="80000"/>
              <a:buFont typeface="Monotype Sorts" pitchFamily="2" charset="2"/>
              <a:buNone/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pic>
        <p:nvPicPr>
          <p:cNvPr id="5" name="Picture 1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763"/>
            <a:ext cx="2097088" cy="9144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6" name="Line 37"/>
          <p:cNvSpPr>
            <a:spLocks noChangeShapeType="1"/>
          </p:cNvSpPr>
          <p:nvPr/>
        </p:nvSpPr>
        <p:spPr bwMode="auto">
          <a:xfrm>
            <a:off x="928688" y="949791"/>
            <a:ext cx="84137" cy="0"/>
          </a:xfrm>
          <a:prstGeom prst="line">
            <a:avLst/>
          </a:prstGeom>
          <a:noFill/>
          <a:ln w="28575">
            <a:solidFill>
              <a:srgbClr val="00246C"/>
            </a:solidFill>
            <a:round/>
            <a:headEnd/>
            <a:tailEnd/>
          </a:ln>
          <a:effectLst>
            <a:outerShdw blurRad="50800" dist="38100" dir="33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lIns="92063" tIns="46032" rIns="92063" bIns="46032"/>
          <a:lstStyle/>
          <a:p>
            <a:pPr>
              <a:defRPr/>
            </a:pPr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7" name="Line 38"/>
          <p:cNvSpPr>
            <a:spLocks noChangeShapeType="1"/>
          </p:cNvSpPr>
          <p:nvPr/>
        </p:nvSpPr>
        <p:spPr bwMode="auto">
          <a:xfrm>
            <a:off x="1058863" y="945448"/>
            <a:ext cx="8026400" cy="0"/>
          </a:xfrm>
          <a:prstGeom prst="line">
            <a:avLst/>
          </a:prstGeom>
          <a:noFill/>
          <a:ln w="28575">
            <a:solidFill>
              <a:srgbClr val="00246C"/>
            </a:solidFill>
            <a:round/>
            <a:headEnd/>
            <a:tailEnd/>
          </a:ln>
          <a:effectLst>
            <a:outerShdw blurRad="50800" dist="38100" dir="33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lIns="92063" tIns="46032" rIns="92063" bIns="46032"/>
          <a:lstStyle/>
          <a:p>
            <a:pPr>
              <a:defRPr/>
            </a:pPr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8" name="Line 39"/>
          <p:cNvSpPr>
            <a:spLocks noChangeShapeType="1"/>
          </p:cNvSpPr>
          <p:nvPr/>
        </p:nvSpPr>
        <p:spPr bwMode="auto">
          <a:xfrm>
            <a:off x="852488" y="949791"/>
            <a:ext cx="39687" cy="0"/>
          </a:xfrm>
          <a:prstGeom prst="line">
            <a:avLst/>
          </a:prstGeom>
          <a:noFill/>
          <a:ln w="28575">
            <a:solidFill>
              <a:srgbClr val="00246C"/>
            </a:solidFill>
            <a:round/>
            <a:headEnd/>
            <a:tailEnd/>
          </a:ln>
          <a:effectLst>
            <a:outerShdw blurRad="50800" dist="38100" dir="33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lIns="92063" tIns="46032" rIns="92063" bIns="46032"/>
          <a:lstStyle/>
          <a:p>
            <a:pPr>
              <a:defRPr/>
            </a:pPr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9" name="Line 67"/>
          <p:cNvSpPr>
            <a:spLocks noChangeShapeType="1"/>
          </p:cNvSpPr>
          <p:nvPr/>
        </p:nvSpPr>
        <p:spPr bwMode="auto">
          <a:xfrm rot="10800000" flipV="1">
            <a:off x="7962900" y="6357938"/>
            <a:ext cx="82550" cy="0"/>
          </a:xfrm>
          <a:prstGeom prst="line">
            <a:avLst/>
          </a:prstGeom>
          <a:noFill/>
          <a:ln w="28575">
            <a:solidFill>
              <a:srgbClr val="00246C"/>
            </a:solidFill>
            <a:round/>
            <a:headEnd/>
            <a:tailEnd/>
          </a:ln>
          <a:effectLst>
            <a:outerShdw blurRad="50800" dist="38100" dir="8700000" algn="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lIns="92063" tIns="46032" rIns="92063" bIns="46032"/>
          <a:lstStyle/>
          <a:p>
            <a:pPr>
              <a:defRPr/>
            </a:pPr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10" name="Line 68"/>
          <p:cNvSpPr>
            <a:spLocks noChangeShapeType="1"/>
          </p:cNvSpPr>
          <p:nvPr/>
        </p:nvSpPr>
        <p:spPr bwMode="auto">
          <a:xfrm rot="10800000" flipV="1">
            <a:off x="19050" y="6357938"/>
            <a:ext cx="7897813" cy="0"/>
          </a:xfrm>
          <a:prstGeom prst="line">
            <a:avLst/>
          </a:prstGeom>
          <a:noFill/>
          <a:ln w="28575">
            <a:solidFill>
              <a:srgbClr val="00246C"/>
            </a:solidFill>
            <a:round/>
            <a:headEnd/>
            <a:tailEnd/>
          </a:ln>
          <a:effectLst>
            <a:outerShdw blurRad="50800" dist="38100" dir="8700000" algn="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lIns="92063" tIns="46032" rIns="92063" bIns="46032"/>
          <a:lstStyle/>
          <a:p>
            <a:pPr>
              <a:defRPr/>
            </a:pPr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11" name="Line 69"/>
          <p:cNvSpPr>
            <a:spLocks noChangeShapeType="1"/>
          </p:cNvSpPr>
          <p:nvPr/>
        </p:nvSpPr>
        <p:spPr bwMode="auto">
          <a:xfrm rot="10800000" flipV="1">
            <a:off x="8080375" y="6357938"/>
            <a:ext cx="39688" cy="0"/>
          </a:xfrm>
          <a:prstGeom prst="line">
            <a:avLst/>
          </a:prstGeom>
          <a:noFill/>
          <a:ln w="28575">
            <a:solidFill>
              <a:srgbClr val="00246C"/>
            </a:solidFill>
            <a:round/>
            <a:headEnd/>
            <a:tailEnd/>
          </a:ln>
          <a:effectLst>
            <a:outerShdw blurRad="50800" dist="38100" dir="8700000" algn="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lIns="92063" tIns="46032" rIns="92063" bIns="46032"/>
          <a:lstStyle/>
          <a:p>
            <a:pPr>
              <a:defRPr/>
            </a:pPr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3763" y="1067220"/>
            <a:ext cx="8229600" cy="5214937"/>
          </a:xfrm>
        </p:spPr>
        <p:txBody>
          <a:bodyPr/>
          <a:lstStyle>
            <a:lvl1pPr>
              <a:defRPr sz="1800" b="1" baseline="0">
                <a:latin typeface="Arial" pitchFamily="34" charset="0"/>
                <a:ea typeface="굴림" pitchFamily="50" charset="-127"/>
                <a:cs typeface="Arial" pitchFamily="34" charset="0"/>
              </a:defRPr>
            </a:lvl1pPr>
            <a:lvl2pPr>
              <a:defRPr baseline="0">
                <a:latin typeface="Arial" pitchFamily="34" charset="0"/>
                <a:ea typeface="굴림" pitchFamily="50" charset="-127"/>
              </a:defRPr>
            </a:lvl2pPr>
            <a:lvl3pPr>
              <a:defRPr baseline="0">
                <a:latin typeface="Arial" pitchFamily="34" charset="0"/>
                <a:ea typeface="굴림" pitchFamily="50" charset="-127"/>
              </a:defRPr>
            </a:lvl3pPr>
            <a:lvl4pPr>
              <a:defRPr sz="1300" baseline="0">
                <a:latin typeface="Arial" pitchFamily="34" charset="0"/>
                <a:ea typeface="굴림" pitchFamily="50" charset="-127"/>
              </a:defRPr>
            </a:lvl4pPr>
            <a:lvl5pPr>
              <a:defRPr sz="1200" baseline="0">
                <a:latin typeface="Arial" pitchFamily="34" charset="0"/>
                <a:ea typeface="굴림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44DBE5-1AAB-4073-8700-02C47367F440}" type="datetime1">
              <a:rPr lang="ko-KR" altLang="en-US" smtClean="0"/>
              <a:t>2021-07-06</a:t>
            </a:fld>
            <a:endParaRPr lang="ko-KR" altLang="en-US" dirty="0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1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475A99-9812-4B35-BBF2-9B85D43CF9E7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74F45F-C103-4E08-8BBE-EAF61B0B61CF}" type="datetime1">
              <a:rPr lang="ko-KR" altLang="en-US" smtClean="0"/>
              <a:t>2021-07-06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E5862F-E7C3-4F3F-9EE3-198992DB67B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ECAF61-8CD5-4A60-AB41-2967360CC1BF}" type="datetime1">
              <a:rPr lang="ko-KR" altLang="en-US" smtClean="0"/>
              <a:t>2021-07-06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C6E5DC-E55E-48D1-B04A-C5E9AC1807A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4723AE-EBAA-4690-9E20-01CF92B4CEBA}" type="datetime1">
              <a:rPr lang="ko-KR" altLang="en-US" smtClean="0"/>
              <a:t>2021-07-06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C72D00-8A7A-4715-855D-EDFA7B1FF15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CAA33C-300D-408A-A266-ECF02BDE4B14}" type="datetime1">
              <a:rPr lang="ko-KR" altLang="en-US" smtClean="0"/>
              <a:t>2021-07-06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FC43F9-A73C-424C-B74F-E55E854E13D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98FFE-EAFB-42D5-A923-B4E6D9B65952}" type="datetime1">
              <a:rPr lang="ko-KR" altLang="en-US" smtClean="0"/>
              <a:t>2021-07-06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16642F-5087-4E74-B137-73F3DC9CEC9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AEAC4B-0083-46A2-97CA-D105C9C8F893}" type="datetime1">
              <a:rPr lang="ko-KR" altLang="en-US" smtClean="0"/>
              <a:t>2021-07-06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5869B3-DED7-4CB0-8EFC-8CA973843BA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B57B01-EF36-44A9-930B-B4189E3B8FA8}" type="datetime1">
              <a:rPr lang="ko-KR" altLang="en-US" smtClean="0"/>
              <a:t>2021-07-06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983921-9522-418E-802E-4592CF51EA4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5"/>
          <p:cNvPicPr>
            <a:picLocks noChangeAspect="1" noChangeArrowheads="1"/>
          </p:cNvPicPr>
          <p:nvPr/>
        </p:nvPicPr>
        <p:blipFill>
          <a:blip r:embed="rId13" cstate="print">
            <a:lum bright="48000" contrast="-44000"/>
          </a:blip>
          <a:srcRect l="4294" t="26974" r="63945" b="28801"/>
          <a:stretch>
            <a:fillRect/>
          </a:stretch>
        </p:blipFill>
        <p:spPr bwMode="auto">
          <a:xfrm rot="-1804855">
            <a:off x="3813175" y="833438"/>
            <a:ext cx="4340225" cy="45339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grpSp>
        <p:nvGrpSpPr>
          <p:cNvPr id="1027" name="Group 2"/>
          <p:cNvGrpSpPr>
            <a:grpSpLocks/>
          </p:cNvGrpSpPr>
          <p:nvPr/>
        </p:nvGrpSpPr>
        <p:grpSpPr bwMode="auto">
          <a:xfrm rot="1325386">
            <a:off x="1081088" y="2517775"/>
            <a:ext cx="3033712" cy="3186113"/>
            <a:chOff x="476" y="445"/>
            <a:chExt cx="2734" cy="2856"/>
          </a:xfrm>
        </p:grpSpPr>
        <p:pic>
          <p:nvPicPr>
            <p:cNvPr id="1036" name="Picture 3"/>
            <p:cNvPicPr>
              <a:picLocks noChangeAspect="1" noChangeArrowheads="1"/>
            </p:cNvPicPr>
            <p:nvPr/>
          </p:nvPicPr>
          <p:blipFill>
            <a:blip r:embed="rId13" cstate="print">
              <a:lum bright="48000" contrast="-44000"/>
            </a:blip>
            <a:srcRect l="4294" t="26974" r="63945" b="28801"/>
            <a:stretch>
              <a:fillRect/>
            </a:stretch>
          </p:blipFill>
          <p:spPr bwMode="auto">
            <a:xfrm>
              <a:off x="476" y="445"/>
              <a:ext cx="2734" cy="285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" name="Rectangle 4"/>
            <p:cNvSpPr>
              <a:spLocks noChangeArrowheads="1"/>
            </p:cNvSpPr>
            <p:nvPr/>
          </p:nvSpPr>
          <p:spPr bwMode="auto">
            <a:xfrm>
              <a:off x="476" y="445"/>
              <a:ext cx="2734" cy="2856"/>
            </a:xfrm>
            <a:prstGeom prst="rect">
              <a:avLst/>
            </a:prstGeom>
            <a:solidFill>
              <a:srgbClr val="CCFFCC">
                <a:alpha val="20000"/>
              </a:srgbClr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92063" tIns="46032" rIns="92063" bIns="46032" anchor="ctr">
              <a:spAutoFit/>
            </a:bodyPr>
            <a:lstStyle/>
            <a:p>
              <a:pPr algn="ctr" fontAlgn="auto" latinLnBrk="0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808080"/>
                </a:buClr>
                <a:buSzPct val="80000"/>
                <a:buFont typeface="Monotype Sorts" pitchFamily="2" charset="2"/>
                <a:buNone/>
                <a:defRPr/>
              </a:pPr>
              <a:endParaRPr kumimoji="0" lang="ko-KR" altLang="en-US">
                <a:latin typeface="+mn-lt"/>
                <a:ea typeface="+mn-ea"/>
              </a:endParaRPr>
            </a:p>
          </p:txBody>
        </p:sp>
      </p:grpSp>
      <p:sp>
        <p:nvSpPr>
          <p:cNvPr id="1028" name="제목 개체 틀 1"/>
          <p:cNvSpPr>
            <a:spLocks noGrp="1"/>
          </p:cNvSpPr>
          <p:nvPr>
            <p:ph type="title"/>
          </p:nvPr>
        </p:nvSpPr>
        <p:spPr bwMode="auto">
          <a:xfrm>
            <a:off x="2286000" y="131763"/>
            <a:ext cx="6400800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9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071563"/>
            <a:ext cx="8229600" cy="521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7191716-C440-472B-8838-6A0FA31B97EE}" type="datetime1">
              <a:rPr lang="ko-KR" altLang="en-US" smtClean="0"/>
              <a:t>2021-07-06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89DD05D-5A7E-48F9-AC93-B3D6E35F5ED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pic>
        <p:nvPicPr>
          <p:cNvPr id="1035" name="Picture 13" descr="C:\Users\Administrator\Desktop\사본 - globalsymbol_china2_large.bmp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25392" y="6447531"/>
            <a:ext cx="144621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5903943" y="6500834"/>
            <a:ext cx="3025775" cy="24622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HY바다L" pitchFamily="18" charset="-127"/>
                <a:cs typeface="굴림" pitchFamily="50" charset="-127"/>
              </a:rPr>
              <a:t>Pattern Recognition &amp; Machine Learning Laboratory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hf sldNum="0" hdr="0" ft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lang="ko-KR" altLang="en-US" sz="3200" b="1" kern="1200" dirty="0">
          <a:solidFill>
            <a:srgbClr val="CC6600"/>
          </a:solidFill>
          <a:latin typeface="Arial Black" pitchFamily="34" charset="0"/>
          <a:ea typeface="HY견고딕" pitchFamily="18" charset="-127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Arial Black" pitchFamily="34" charset="0"/>
          <a:ea typeface="HY견고딕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Arial Black" pitchFamily="34" charset="0"/>
          <a:ea typeface="HY견고딕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Arial Black" pitchFamily="34" charset="0"/>
          <a:ea typeface="HY견고딕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Arial Black" pitchFamily="34" charset="0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Arial Black" pitchFamily="34" charset="0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Arial Black" pitchFamily="34" charset="0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Arial Black" pitchFamily="34" charset="0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Arial Black" pitchFamily="34" charset="0"/>
          <a:ea typeface="HY견고딕" pitchFamily="18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3200" b="1" kern="1200">
          <a:solidFill>
            <a:schemeClr val="tx1"/>
          </a:solidFill>
          <a:latin typeface="+mn-lt"/>
          <a:ea typeface="굴림" pitchFamily="50" charset="-127"/>
          <a:cs typeface="Arial" pitchFamily="34" charset="0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600" b="1" kern="1200">
          <a:solidFill>
            <a:srgbClr val="3364C8"/>
          </a:solidFill>
          <a:latin typeface="+mn-lt"/>
          <a:ea typeface="굴림" pitchFamily="50" charset="-127"/>
          <a:cs typeface="Arial" pitchFamily="34" charset="0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400" b="1" kern="1200">
          <a:solidFill>
            <a:srgbClr val="8A008A"/>
          </a:solidFill>
          <a:latin typeface="+mn-lt"/>
          <a:ea typeface="굴림" pitchFamily="50" charset="-127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1400" b="1" kern="1200">
          <a:solidFill>
            <a:srgbClr val="254061"/>
          </a:solidFill>
          <a:latin typeface="+mn-lt"/>
          <a:ea typeface="굴림" pitchFamily="50" charset="-127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1400" b="1" kern="1200">
          <a:solidFill>
            <a:srgbClr val="262626"/>
          </a:solidFill>
          <a:latin typeface="+mn-lt"/>
          <a:ea typeface="굴림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f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584200"/>
          </a:xfrm>
        </p:spPr>
        <p:txBody>
          <a:bodyPr>
            <a:noAutofit/>
          </a:bodyPr>
          <a:lstStyle/>
          <a:p>
            <a:pPr>
              <a:defRPr lang="ko-KR"/>
            </a:pPr>
            <a:r>
              <a:rPr lang="ko-KR" altLang="en-US" sz="2800" dirty="0" err="1"/>
              <a:t>배이시언</a:t>
            </a:r>
            <a:r>
              <a:rPr lang="ko-KR" altLang="en-US" sz="2800" dirty="0"/>
              <a:t> 결정 이론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defRPr lang="ko-KR" altLang="en-US"/>
            </a:pPr>
            <a:r>
              <a:rPr lang="en-US" altLang="ko-KR" dirty="0"/>
              <a:t>Pattern Recognition &amp; Machine Learning Laboratory</a:t>
            </a:r>
          </a:p>
          <a:p>
            <a:pPr>
              <a:defRPr lang="ko-KR" altLang="en-US"/>
            </a:pPr>
            <a:r>
              <a:rPr lang="en-US" altLang="ko-KR" dirty="0"/>
              <a:t> 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Ji-</a:t>
            </a:r>
            <a:r>
              <a:rPr lang="en-US" altLang="ko-KR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Hoon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 Park</a:t>
            </a:r>
            <a:r>
              <a:rPr lang="en-US" altLang="ko-KR" dirty="0"/>
              <a:t>, July 06, 2021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94383"/>
                <a:ext cx="8229600" cy="5214937"/>
              </a:xfrm>
            </p:spPr>
            <p:txBody>
              <a:bodyPr/>
              <a:lstStyle/>
              <a:p>
                <a:r>
                  <a:rPr lang="en-US" altLang="ko-KR" dirty="0">
                    <a:latin typeface="+mn-ea"/>
                    <a:ea typeface="+mn-ea"/>
                  </a:rPr>
                  <a:t>2</a:t>
                </a:r>
                <a:r>
                  <a:rPr lang="ko-KR" altLang="en-US" dirty="0">
                    <a:latin typeface="+mn-ea"/>
                    <a:ea typeface="+mn-ea"/>
                  </a:rPr>
                  <a:t>차 분별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1"/>
                <a:r>
                  <a:rPr lang="ko-KR" altLang="en-US" dirty="0">
                    <a:latin typeface="+mn-ea"/>
                    <a:ea typeface="+mn-ea"/>
                  </a:rPr>
                  <a:t>다양한 </a:t>
                </a:r>
                <a:r>
                  <a:rPr lang="ko-KR" altLang="en-US" dirty="0" err="1">
                    <a:latin typeface="+mn-ea"/>
                    <a:ea typeface="+mn-ea"/>
                  </a:rPr>
                  <a:t>공분석</a:t>
                </a:r>
                <a:r>
                  <a:rPr lang="ko-KR" altLang="en-US" dirty="0">
                    <a:latin typeface="+mn-ea"/>
                    <a:ea typeface="+mn-ea"/>
                  </a:rPr>
                  <a:t> 행렬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2"/>
                <a:r>
                  <a:rPr lang="en-US" altLang="ko-KR" dirty="0">
                    <a:latin typeface="+mn-ea"/>
                    <a:ea typeface="+mn-ea"/>
                  </a:rPr>
                  <a:t>2</a:t>
                </a:r>
                <a:r>
                  <a:rPr lang="ko-KR" altLang="en-US" dirty="0">
                    <a:latin typeface="+mn-ea"/>
                    <a:ea typeface="+mn-ea"/>
                  </a:rPr>
                  <a:t>차 분별 분석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p>
                    </m:s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𝛴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m:rPr>
                        <m:nor/>
                      </m:rPr>
                      <a:rPr lang="en-US" altLang="ko-K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p>
                    </m:sSubSup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p>
                    </m:sSubSup>
                    <m:r>
                      <m:rPr>
                        <m:nor/>
                      </m:rPr>
                      <a:rPr lang="en-US" altLang="ko-K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f>
                          <m:f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𝛴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  <m:sup/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func>
                          <m:func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𝛴</m:t>
                                    </m:r>
                                  </m:e>
                                  <m:sub>
                                    <m:r>
                                      <a:rPr lang="en-US" altLang="ko-KR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altLang="ko-KR" dirty="0">
                  <a:latin typeface="+mn-ea"/>
                  <a:ea typeface="Cambria Math" panose="02040503050406030204" pitchFamily="18" charset="0"/>
                </a:endParaRPr>
              </a:p>
              <a:p>
                <a:r>
                  <a:rPr lang="ko-KR" altLang="en-US" dirty="0">
                    <a:latin typeface="+mn-ea"/>
                    <a:ea typeface="+mn-ea"/>
                  </a:rPr>
                  <a:t>최소 거리 분류기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1"/>
                <a:r>
                  <a:rPr lang="ko-KR" altLang="en-US" dirty="0" err="1">
                    <a:latin typeface="+mn-ea"/>
                    <a:ea typeface="+mn-ea"/>
                  </a:rPr>
                  <a:t>마할라노비스</a:t>
                </a:r>
                <a:r>
                  <a:rPr lang="ko-KR" altLang="en-US" dirty="0">
                    <a:latin typeface="+mn-ea"/>
                    <a:ea typeface="+mn-ea"/>
                  </a:rPr>
                  <a:t> 거리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i="1">
                                            <a:latin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𝛴</m:t>
                                </m:r>
                              </m:e>
                              <m:sup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altLang="ko-KR" b="1" i="0" smtClea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m:rPr>
                                    <m:nor/>
                                  </m:rPr>
                                  <a:rPr lang="en-US" altLang="ko-KR" b="1" i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b="1" i="1" smtClean="0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altLang="ko-KR" dirty="0">
                  <a:latin typeface="+mn-ea"/>
                </a:endParaRPr>
              </a:p>
              <a:p>
                <a:pPr lvl="1"/>
                <a:r>
                  <a:rPr lang="ko-KR" altLang="en-US" dirty="0" err="1">
                    <a:latin typeface="+mn-ea"/>
                    <a:ea typeface="+mn-ea"/>
                  </a:rPr>
                  <a:t>유클리디언</a:t>
                </a:r>
                <a:r>
                  <a:rPr lang="ko-KR" altLang="en-US" dirty="0">
                    <a:latin typeface="+mn-ea"/>
                    <a:ea typeface="+mn-ea"/>
                  </a:rPr>
                  <a:t> 거리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i="1">
                                            <a:latin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m:rPr>
                                    <m:nor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altLang="ko-KR" dirty="0">
                  <a:latin typeface="+mn-ea"/>
                  <a:ea typeface="+mn-ea"/>
                </a:endParaRPr>
              </a:p>
              <a:p>
                <a:pPr lvl="1"/>
                <a:r>
                  <a:rPr lang="ko-KR" altLang="en-US" dirty="0" err="1">
                    <a:latin typeface="+mn-ea"/>
                    <a:ea typeface="+mn-ea"/>
                  </a:rPr>
                  <a:t>베이시언분류기</a:t>
                </a:r>
                <a:r>
                  <a:rPr lang="ko-KR" altLang="en-US" dirty="0">
                    <a:latin typeface="+mn-ea"/>
                    <a:ea typeface="+mn-ea"/>
                  </a:rPr>
                  <a:t> 최소 거리 분류기 형태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  <a:ea typeface="+mn-ea"/>
                      </a:rPr>
                      <m:t>𝒌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+mn-ea"/>
                      </a:rPr>
                      <m:t>𝑎𝑟𝑔</m:t>
                    </m:r>
                    <m:func>
                      <m:funcPr>
                        <m:ctrlPr>
                          <a:rPr lang="en-US" altLang="ko-KR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i="0" dirty="0" smtClean="0">
                                <a:latin typeface="Cambria Math" panose="02040503050406030204" pitchFamily="18" charset="0"/>
                                <a:ea typeface="+mn-ea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ko-KR" b="1" i="1" dirty="0" smtClean="0">
                                <a:latin typeface="Cambria Math" panose="02040503050406030204" pitchFamily="18" charset="0"/>
                                <a:ea typeface="+mn-ea"/>
                              </a:rPr>
                              <m:t>𝒊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US" altLang="ko-KR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US" altLang="ko-KR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ko-KR" altLang="en-US" i="1">
                                                <a:latin typeface="Cambria Math" panose="02040503050406030204" pitchFamily="18" charset="0"/>
                                              </a:rPr>
                                              <m:t>𝝁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𝒊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𝛴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i="1">
                                            <a:latin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dirty="0">
                            <a:latin typeface="+mn-ea"/>
                          </a:rPr>
                          <m:t> </m:t>
                        </m:r>
                      </m:e>
                    </m:func>
                  </m:oMath>
                </a14:m>
                <a:endParaRPr lang="en-US" altLang="ko-KR" dirty="0">
                  <a:latin typeface="+mn-ea"/>
                  <a:ea typeface="+mn-ea"/>
                </a:endParaRPr>
              </a:p>
              <a:p>
                <a:r>
                  <a:rPr lang="ko-KR" altLang="en-US" dirty="0" err="1">
                    <a:latin typeface="+mn-ea"/>
                    <a:ea typeface="+mn-ea"/>
                  </a:rPr>
                  <a:t>베이시언</a:t>
                </a:r>
                <a:r>
                  <a:rPr lang="ko-KR" altLang="en-US" dirty="0">
                    <a:latin typeface="+mn-ea"/>
                    <a:ea typeface="+mn-ea"/>
                  </a:rPr>
                  <a:t> 분류 특징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1"/>
                <a:r>
                  <a:rPr lang="ko-KR" altLang="en-US" dirty="0">
                    <a:latin typeface="+mn-ea"/>
                    <a:ea typeface="+mn-ea"/>
                  </a:rPr>
                  <a:t>비현실성 내포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1"/>
                <a:r>
                  <a:rPr lang="ko-KR" altLang="en-US" dirty="0">
                    <a:latin typeface="+mn-ea"/>
                    <a:ea typeface="+mn-ea"/>
                  </a:rPr>
                  <a:t>일반적인 확률 분포사용 시 차원의 저주 발생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1"/>
                <a:r>
                  <a:rPr lang="ko-KR" altLang="en-US" dirty="0" err="1">
                    <a:latin typeface="+mn-ea"/>
                    <a:ea typeface="+mn-ea"/>
                  </a:rPr>
                  <a:t>오류율</a:t>
                </a:r>
                <a:r>
                  <a:rPr lang="ko-KR" altLang="en-US" dirty="0">
                    <a:latin typeface="+mn-ea"/>
                    <a:ea typeface="+mn-ea"/>
                  </a:rPr>
                  <a:t> 측면에서 최적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1"/>
                <a:r>
                  <a:rPr lang="ko-KR" altLang="en-US" dirty="0">
                    <a:latin typeface="+mn-ea"/>
                    <a:ea typeface="+mn-ea"/>
                  </a:rPr>
                  <a:t>확률을 신뢰도 값으로 삼아 후처리 등에 유용하게 활용 가능</a:t>
                </a:r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94383"/>
                <a:ext cx="8229600" cy="5214937"/>
              </a:xfrm>
              <a:blipFill>
                <a:blip r:embed="rId3"/>
                <a:stretch>
                  <a:fillRect l="-444" t="-702" b="-35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제목 1">
            <a:extLst>
              <a:ext uri="{FF2B5EF4-FFF2-40B4-BE49-F238E27FC236}">
                <a16:creationId xmlns:a16="http://schemas.microsoft.com/office/drawing/2014/main" id="{C902F6B8-5627-1B47-BF95-861C02922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80628"/>
            <a:ext cx="7398568" cy="725487"/>
          </a:xfrm>
        </p:spPr>
        <p:txBody>
          <a:bodyPr/>
          <a:lstStyle/>
          <a:p>
            <a:r>
              <a:rPr lang="ko-KR" altLang="en-US" dirty="0">
                <a:latin typeface="HYGothic-Extra" panose="02030600000101010101" pitchFamily="18" charset="-127"/>
                <a:ea typeface="HYGothic-Extra" panose="02030600000101010101" pitchFamily="18" charset="-127"/>
              </a:rPr>
              <a:t>정규 분포에서 </a:t>
            </a:r>
            <a:r>
              <a:rPr lang="ko-KR" altLang="en-US" dirty="0" err="1">
                <a:latin typeface="HYGothic-Extra" panose="02030600000101010101" pitchFamily="18" charset="-127"/>
                <a:ea typeface="HYGothic-Extra" panose="02030600000101010101" pitchFamily="18" charset="-127"/>
              </a:rPr>
              <a:t>베이시언</a:t>
            </a:r>
            <a:r>
              <a:rPr lang="ko-KR" altLang="en-US" dirty="0">
                <a:latin typeface="HYGothic-Extra" panose="02030600000101010101" pitchFamily="18" charset="-127"/>
                <a:ea typeface="HYGothic-Extra" panose="02030600000101010101" pitchFamily="18" charset="-127"/>
              </a:rPr>
              <a:t> 분류기</a:t>
            </a:r>
            <a:r>
              <a:rPr lang="en-US" altLang="ko-KR" dirty="0">
                <a:latin typeface="HYGothic-Extra" panose="02030600000101010101" pitchFamily="18" charset="-127"/>
                <a:ea typeface="HYGothic-Extra" panose="02030600000101010101" pitchFamily="18" charset="-127"/>
              </a:rPr>
              <a:t>(3/3)</a:t>
            </a:r>
            <a:br>
              <a:rPr lang="en-US" altLang="ko-KR" dirty="0">
                <a:latin typeface="HYGothic-Extra" panose="02030600000101010101" pitchFamily="18" charset="-127"/>
                <a:ea typeface="HYGothic-Extra" panose="02030600000101010101" pitchFamily="18" charset="-127"/>
              </a:rPr>
            </a:br>
            <a:r>
              <a:rPr lang="en-US" altLang="ko-KR" dirty="0">
                <a:latin typeface="HYGothic-Extra" panose="02030600000101010101" pitchFamily="18" charset="-127"/>
                <a:ea typeface="HYGothic-Extra" panose="02030600000101010101" pitchFamily="18" charset="-127"/>
              </a:rPr>
              <a:t>&amp; </a:t>
            </a:r>
            <a:r>
              <a:rPr lang="ko-KR" altLang="en-US" dirty="0" err="1">
                <a:latin typeface="HYGothic-Extra" panose="02030600000101010101" pitchFamily="18" charset="-127"/>
                <a:ea typeface="HYGothic-Extra" panose="02030600000101010101" pitchFamily="18" charset="-127"/>
              </a:rPr>
              <a:t>베이시언</a:t>
            </a:r>
            <a:r>
              <a:rPr lang="ko-KR" altLang="en-US" dirty="0">
                <a:latin typeface="HYGothic-Extra" panose="02030600000101010101" pitchFamily="18" charset="-127"/>
                <a:ea typeface="HYGothic-Extra" panose="02030600000101010101" pitchFamily="18" charset="-127"/>
              </a:rPr>
              <a:t> 분류의 특성</a:t>
            </a:r>
            <a:r>
              <a:rPr lang="en-US" altLang="ko-KR" dirty="0">
                <a:latin typeface="HYGothic-Extra" panose="02030600000101010101" pitchFamily="18" charset="-127"/>
                <a:ea typeface="HYGothic-Extra" panose="02030600000101010101" pitchFamily="18" charset="-127"/>
              </a:rPr>
              <a:t>(1/2)</a:t>
            </a:r>
            <a:endParaRPr lang="ko-KR" altLang="en-US" dirty="0">
              <a:latin typeface="HYGothic-Extra" panose="02030600000101010101" pitchFamily="18" charset="-127"/>
              <a:ea typeface="HYGothic-Extra" panose="0203060000010101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81451EA-EF59-4ADA-AEA9-03E0BC949C9D}"/>
              </a:ext>
            </a:extLst>
          </p:cNvPr>
          <p:cNvGrpSpPr/>
          <p:nvPr/>
        </p:nvGrpSpPr>
        <p:grpSpPr>
          <a:xfrm>
            <a:off x="6228184" y="2297991"/>
            <a:ext cx="2517370" cy="1799195"/>
            <a:chOff x="5256076" y="2392535"/>
            <a:chExt cx="3564396" cy="240461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C55025A-E08B-4A06-A0E9-0EF092CAE9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82" t="33110" r="19894" b="5466"/>
            <a:stretch/>
          </p:blipFill>
          <p:spPr>
            <a:xfrm>
              <a:off x="5256076" y="2392535"/>
              <a:ext cx="3564396" cy="240461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2BF38AE-A07D-44A9-A897-D9D9C2739D3A}"/>
                </a:ext>
              </a:extLst>
            </p:cNvPr>
            <p:cNvSpPr txBox="1"/>
            <p:nvPr/>
          </p:nvSpPr>
          <p:spPr>
            <a:xfrm>
              <a:off x="6265428" y="4550931"/>
              <a:ext cx="20162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마할노비스</a:t>
              </a:r>
              <a:r>
                <a:rPr lang="ko-KR" alt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 거리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47A7A93-9327-48EA-AAE9-0C643D718A04}"/>
              </a:ext>
            </a:extLst>
          </p:cNvPr>
          <p:cNvGrpSpPr/>
          <p:nvPr/>
        </p:nvGrpSpPr>
        <p:grpSpPr>
          <a:xfrm>
            <a:off x="6624228" y="4147987"/>
            <a:ext cx="2057600" cy="1799195"/>
            <a:chOff x="5584070" y="3048622"/>
            <a:chExt cx="3100189" cy="311144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4D1D718-414E-43E4-861C-761F1CEE6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4070" y="3048622"/>
              <a:ext cx="3100189" cy="28652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44387A6-346C-432F-B3DA-03F6BB769B5A}"/>
                </a:ext>
              </a:extLst>
            </p:cNvPr>
            <p:cNvSpPr txBox="1"/>
            <p:nvPr/>
          </p:nvSpPr>
          <p:spPr>
            <a:xfrm>
              <a:off x="6180058" y="5913842"/>
              <a:ext cx="19082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유클리디안</a:t>
              </a:r>
              <a:r>
                <a:rPr lang="ko-KR" alt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 거리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F3887FF-0A50-47D8-BE68-A5076D8032A1}"/>
              </a:ext>
            </a:extLst>
          </p:cNvPr>
          <p:cNvGrpSpPr/>
          <p:nvPr/>
        </p:nvGrpSpPr>
        <p:grpSpPr>
          <a:xfrm>
            <a:off x="4103948" y="2415505"/>
            <a:ext cx="2334710" cy="1743673"/>
            <a:chOff x="4103948" y="2415505"/>
            <a:chExt cx="2334710" cy="174367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D34E7D4-F3ED-4475-B468-2CA5D97F9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3948" y="2415505"/>
              <a:ext cx="2232248" cy="156416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772055-ED54-4449-9628-7BD8F45A8418}"/>
                </a:ext>
              </a:extLst>
            </p:cNvPr>
            <p:cNvSpPr txBox="1"/>
            <p:nvPr/>
          </p:nvSpPr>
          <p:spPr>
            <a:xfrm>
              <a:off x="4206410" y="3912957"/>
              <a:ext cx="22322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ko-KR" alt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차 분별 분석으로 만든 </a:t>
              </a:r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ko-KR" alt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차 분류기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595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94383"/>
                <a:ext cx="8229600" cy="5214937"/>
              </a:xfrm>
            </p:spPr>
            <p:txBody>
              <a:bodyPr/>
              <a:lstStyle/>
              <a:p>
                <a:pPr lvl="1"/>
                <a:r>
                  <a:rPr lang="ko-KR" altLang="en-US" dirty="0" err="1">
                    <a:latin typeface="+mn-ea"/>
                    <a:ea typeface="+mn-ea"/>
                  </a:rPr>
                  <a:t>나이브</a:t>
                </a:r>
                <a:r>
                  <a:rPr lang="ko-KR" altLang="en-US" dirty="0">
                    <a:latin typeface="+mn-ea"/>
                    <a:ea typeface="+mn-ea"/>
                  </a:rPr>
                  <a:t> </a:t>
                </a:r>
                <a:r>
                  <a:rPr lang="ko-KR" altLang="en-US" dirty="0" err="1">
                    <a:latin typeface="+mn-ea"/>
                    <a:ea typeface="+mn-ea"/>
                  </a:rPr>
                  <a:t>베이시언</a:t>
                </a:r>
                <a:r>
                  <a:rPr lang="ko-KR" altLang="en-US" dirty="0">
                    <a:latin typeface="+mn-ea"/>
                    <a:ea typeface="+mn-ea"/>
                  </a:rPr>
                  <a:t> 분류기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2"/>
                <a:r>
                  <a:rPr lang="ko-KR" altLang="en-US" b="1" dirty="0">
                    <a:latin typeface="+mn-ea"/>
                    <a:ea typeface="+mn-ea"/>
                  </a:rPr>
                  <a:t>차원의 저주 해결</a:t>
                </a:r>
                <a:endParaRPr lang="en-US" altLang="ko-KR" b="1" dirty="0">
                  <a:latin typeface="+mn-ea"/>
                  <a:ea typeface="+mn-ea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  <a:ea typeface="+mn-ea"/>
                      </a:rPr>
                      <m:t>𝒑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ko-KR" b="1" i="0" smtClean="0">
                            <a:latin typeface="Cambria Math" panose="02040503050406030204" pitchFamily="18" charset="0"/>
                            <a:ea typeface="+mn-ea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 b="1" i="0" smtClean="0">
                            <a:latin typeface="Cambria Math" panose="02040503050406030204" pitchFamily="18" charset="0"/>
                            <a:ea typeface="+mn-ea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</m:sup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 altLang="ko-KR" b="1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ko-KR" dirty="0">
                  <a:latin typeface="+mn-ea"/>
                  <a:ea typeface="+mn-ea"/>
                </a:endParaRPr>
              </a:p>
              <a:p>
                <a:r>
                  <a:rPr lang="ko-KR" altLang="en-US" dirty="0">
                    <a:latin typeface="+mn-ea"/>
                    <a:ea typeface="+mn-ea"/>
                  </a:rPr>
                  <a:t>기각 처리와 </a:t>
                </a:r>
                <a:r>
                  <a:rPr lang="ko-KR" altLang="en-US" dirty="0" err="1">
                    <a:latin typeface="+mn-ea"/>
                    <a:ea typeface="+mn-ea"/>
                  </a:rPr>
                  <a:t>기각률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1"/>
                <a:r>
                  <a:rPr lang="ko-KR" altLang="en-US" dirty="0">
                    <a:latin typeface="+mn-ea"/>
                    <a:ea typeface="+mn-ea"/>
                  </a:rPr>
                  <a:t>최소 오류 </a:t>
                </a:r>
                <a:r>
                  <a:rPr lang="ko-KR" altLang="en-US" dirty="0" err="1">
                    <a:latin typeface="+mn-ea"/>
                    <a:ea typeface="+mn-ea"/>
                  </a:rPr>
                  <a:t>베이시언</a:t>
                </a:r>
                <a:r>
                  <a:rPr lang="ko-KR" altLang="en-US" dirty="0">
                    <a:latin typeface="+mn-ea"/>
                    <a:ea typeface="+mn-ea"/>
                  </a:rPr>
                  <a:t> 분류기에서 두 부류의 확률 값 차이가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ea typeface="+mn-ea"/>
                      </a:rPr>
                      <m:t>∆</m:t>
                    </m:r>
                  </m:oMath>
                </a14:m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:r>
                  <a:rPr lang="ko-KR" altLang="en-US" dirty="0">
                    <a:latin typeface="+mn-ea"/>
                    <a:ea typeface="+mn-ea"/>
                  </a:rPr>
                  <a:t>이내 영역 기각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1"/>
                <a:r>
                  <a:rPr lang="ko-KR" altLang="en-US" dirty="0" err="1">
                    <a:latin typeface="+mn-ea"/>
                    <a:ea typeface="+mn-ea"/>
                  </a:rPr>
                  <a:t>기각률</a:t>
                </a:r>
                <a:r>
                  <a:rPr lang="en-US" altLang="ko-KR" dirty="0">
                    <a:latin typeface="+mn-ea"/>
                    <a:ea typeface="+mn-ea"/>
                  </a:rPr>
                  <a:t>: </a:t>
                </a:r>
                <a:r>
                  <a:rPr lang="ko-KR" altLang="en-US" dirty="0">
                    <a:latin typeface="+mn-ea"/>
                    <a:ea typeface="+mn-ea"/>
                  </a:rPr>
                  <a:t>기각으로 제외할 연한 파란색 영역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를</a:t>
                </a:r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1" i="1" smtClean="0">
                            <a:latin typeface="Cambria Math" panose="02040503050406030204" pitchFamily="18" charset="0"/>
                            <a:ea typeface="+mn-ea"/>
                          </a:rPr>
                          <m:t>𝒋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+mn-ea"/>
                          </a:rPr>
                          <m:t>𝑴</m:t>
                        </m:r>
                      </m:sup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𝒋𝒊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로 교체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marL="914400" lvl="2" indent="0">
                  <a:buNone/>
                </a:pPr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94383"/>
                <a:ext cx="8229600" cy="5214937"/>
              </a:xfrm>
              <a:blipFill>
                <a:blip r:embed="rId3"/>
                <a:stretch>
                  <a:fillRect l="-444" t="-3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제목 1">
            <a:extLst>
              <a:ext uri="{FF2B5EF4-FFF2-40B4-BE49-F238E27FC236}">
                <a16:creationId xmlns:a16="http://schemas.microsoft.com/office/drawing/2014/main" id="{C902F6B8-5627-1B47-BF95-861C02922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80628"/>
            <a:ext cx="6400800" cy="725487"/>
          </a:xfrm>
        </p:spPr>
        <p:txBody>
          <a:bodyPr/>
          <a:lstStyle/>
          <a:p>
            <a:r>
              <a:rPr lang="ko-KR" altLang="en-US" dirty="0" err="1">
                <a:latin typeface="HYGothic-Extra" panose="02030600000101010101" pitchFamily="18" charset="-127"/>
                <a:ea typeface="HYGothic-Extra" panose="02030600000101010101" pitchFamily="18" charset="-127"/>
              </a:rPr>
              <a:t>베이시언</a:t>
            </a:r>
            <a:r>
              <a:rPr lang="ko-KR" altLang="en-US" dirty="0">
                <a:latin typeface="HYGothic-Extra" panose="02030600000101010101" pitchFamily="18" charset="-127"/>
                <a:ea typeface="HYGothic-Extra" panose="02030600000101010101" pitchFamily="18" charset="-127"/>
              </a:rPr>
              <a:t> 분류의 특성</a:t>
            </a:r>
            <a:r>
              <a:rPr lang="en-US" altLang="ko-KR" dirty="0">
                <a:latin typeface="HYGothic-Extra" panose="02030600000101010101" pitchFamily="18" charset="-127"/>
                <a:ea typeface="HYGothic-Extra" panose="02030600000101010101" pitchFamily="18" charset="-127"/>
              </a:rPr>
              <a:t>(2/2)&amp;</a:t>
            </a:r>
            <a:br>
              <a:rPr lang="en-US" altLang="ko-KR" dirty="0">
                <a:latin typeface="HYGothic-Extra" panose="02030600000101010101" pitchFamily="18" charset="-127"/>
                <a:ea typeface="HYGothic-Extra" panose="02030600000101010101" pitchFamily="18" charset="-127"/>
              </a:rPr>
            </a:br>
            <a:r>
              <a:rPr lang="ko-KR" altLang="en-US" dirty="0">
                <a:latin typeface="HYGothic-Extra" panose="02030600000101010101" pitchFamily="18" charset="-127"/>
                <a:ea typeface="HYGothic-Extra" panose="02030600000101010101" pitchFamily="18" charset="-127"/>
              </a:rPr>
              <a:t>기각 처리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C3684CB-EC29-4AAC-8A47-95C5022AF06C}"/>
              </a:ext>
            </a:extLst>
          </p:cNvPr>
          <p:cNvGrpSpPr/>
          <p:nvPr/>
        </p:nvGrpSpPr>
        <p:grpSpPr>
          <a:xfrm>
            <a:off x="899592" y="3197877"/>
            <a:ext cx="3771900" cy="3111443"/>
            <a:chOff x="814524" y="2813759"/>
            <a:chExt cx="3771900" cy="311144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44C0EF8-26A4-43A5-B44E-E694F6B1E1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791"/>
            <a:stretch/>
          </p:blipFill>
          <p:spPr>
            <a:xfrm>
              <a:off x="814524" y="2813759"/>
              <a:ext cx="3771900" cy="298833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B545B5-7041-4586-A521-6877BC2AF67E}"/>
                </a:ext>
              </a:extLst>
            </p:cNvPr>
            <p:cNvSpPr txBox="1"/>
            <p:nvPr/>
          </p:nvSpPr>
          <p:spPr>
            <a:xfrm>
              <a:off x="1894824" y="5678981"/>
              <a:ext cx="154817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기각 처리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E4ECA6F-B934-4E27-89FB-B711BB13A199}"/>
              </a:ext>
            </a:extLst>
          </p:cNvPr>
          <p:cNvGrpSpPr/>
          <p:nvPr/>
        </p:nvGrpSpPr>
        <p:grpSpPr>
          <a:xfrm>
            <a:off x="4577057" y="4334583"/>
            <a:ext cx="4566943" cy="1854714"/>
            <a:chOff x="4561765" y="4331495"/>
            <a:chExt cx="4566943" cy="185471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372E583-8457-4CF4-A397-E00D4D777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1765" y="4331495"/>
              <a:ext cx="4566943" cy="156062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4A51ED-CFB4-4F7F-9C96-8DB3BEEF97B5}"/>
                </a:ext>
              </a:extLst>
            </p:cNvPr>
            <p:cNvSpPr txBox="1"/>
            <p:nvPr/>
          </p:nvSpPr>
          <p:spPr>
            <a:xfrm>
              <a:off x="6199852" y="5939988"/>
              <a:ext cx="154817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차원의 저주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1809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94383"/>
                <a:ext cx="8229600" cy="5214937"/>
              </a:xfrm>
            </p:spPr>
            <p:txBody>
              <a:bodyPr/>
              <a:lstStyle/>
              <a:p>
                <a:r>
                  <a:rPr lang="ko-KR" altLang="en-US" dirty="0">
                    <a:latin typeface="+mn-ea"/>
                    <a:ea typeface="+mn-ea"/>
                  </a:rPr>
                  <a:t>확률 기초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1"/>
                <a:r>
                  <a:rPr lang="ko-KR" altLang="en-US" dirty="0">
                    <a:latin typeface="+mn-ea"/>
                    <a:ea typeface="+mn-ea"/>
                  </a:rPr>
                  <a:t>확률 분포 함수 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2"/>
                <a:r>
                  <a:rPr lang="ko-KR" altLang="en-US" dirty="0">
                    <a:latin typeface="+mn-ea"/>
                    <a:ea typeface="+mn-ea"/>
                  </a:rPr>
                  <a:t>예</a:t>
                </a:r>
                <a:r>
                  <a:rPr lang="en-US" altLang="ko-KR" dirty="0">
                    <a:latin typeface="+mn-ea"/>
                    <a:ea typeface="+mn-ea"/>
                  </a:rPr>
                  <a:t> : </a:t>
                </a:r>
                <a:r>
                  <a:rPr lang="ko-KR" altLang="en-US" dirty="0">
                    <a:latin typeface="+mn-ea"/>
                    <a:ea typeface="+mn-ea"/>
                  </a:rPr>
                  <a:t>이산 확률 분포</a:t>
                </a:r>
                <a:r>
                  <a:rPr lang="en-US" altLang="ko-KR" dirty="0">
                    <a:latin typeface="+mn-ea"/>
                    <a:ea typeface="+mn-ea"/>
                  </a:rPr>
                  <a:t>, </a:t>
                </a:r>
                <a:r>
                  <a:rPr lang="ko-KR" altLang="en-US" dirty="0">
                    <a:latin typeface="+mn-ea"/>
                    <a:ea typeface="+mn-ea"/>
                  </a:rPr>
                  <a:t>연속 확률 분포</a:t>
                </a:r>
                <a:r>
                  <a:rPr lang="en-US" altLang="ko-KR" dirty="0">
                    <a:latin typeface="+mn-ea"/>
                    <a:ea typeface="+mn-ea"/>
                  </a:rPr>
                  <a:t>	</a:t>
                </a:r>
              </a:p>
              <a:p>
                <a:pPr lvl="1"/>
                <a:r>
                  <a:rPr lang="ko-KR" altLang="en-US" dirty="0">
                    <a:latin typeface="+mn-ea"/>
                    <a:ea typeface="+mn-ea"/>
                  </a:rPr>
                  <a:t>조건부 확률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2"/>
                <a:r>
                  <a:rPr lang="ko-KR" altLang="en-US" dirty="0">
                    <a:latin typeface="+mn-ea"/>
                    <a:ea typeface="+mn-ea"/>
                  </a:rPr>
                  <a:t>선행된 조건 하에 발생하는 확률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3"/>
                <a:r>
                  <a:rPr lang="ko-KR" altLang="en-US" dirty="0">
                    <a:ea typeface="+mn-ea"/>
                  </a:rPr>
                  <a:t>예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  <a:ea typeface="+mn-ea"/>
                      </a:rPr>
                      <m:t>: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+mn-ea"/>
                      </a:rPr>
                      <m:t>𝑷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+mn-ea"/>
                          </a:rPr>
                          <m:t>𝑩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+mn-ea"/>
                          </a:rPr>
                          <m:t>|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+mn-ea"/>
                          </a:rPr>
                          <m:t>𝑨</m:t>
                        </m:r>
                      </m:e>
                    </m:d>
                  </m:oMath>
                </a14:m>
                <a:endParaRPr lang="en-US" altLang="ko-KR" dirty="0">
                  <a:latin typeface="+mn-ea"/>
                  <a:ea typeface="+mn-ea"/>
                </a:endParaRPr>
              </a:p>
              <a:p>
                <a:pPr lvl="1"/>
                <a:r>
                  <a:rPr lang="ko-KR" altLang="en-US" dirty="0">
                    <a:latin typeface="+mn-ea"/>
                    <a:ea typeface="+mn-ea"/>
                  </a:rPr>
                  <a:t>결합 확률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2"/>
                <a:r>
                  <a:rPr lang="ko-KR" altLang="en-US" dirty="0">
                    <a:latin typeface="+mn-ea"/>
                    <a:ea typeface="+mn-ea"/>
                  </a:rPr>
                  <a:t>두가지 서로 다른 사건이 동시에 일어날 확률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3"/>
                <a:r>
                  <a:rPr lang="ko-KR" altLang="en-US" dirty="0">
                    <a:ea typeface="+mn-ea"/>
                  </a:rPr>
                  <a:t>예</a:t>
                </a:r>
                <a:r>
                  <a:rPr lang="en-US" altLang="ko-KR" dirty="0">
                    <a:ea typeface="+mn-ea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  <a:ea typeface="+mn-ea"/>
                      </a:rPr>
                      <m:t>𝑷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+mn-ea"/>
                          </a:rPr>
                          <m:t>𝑨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+mn-ea"/>
                          </a:rPr>
                          <m:t>𝑩</m:t>
                        </m:r>
                      </m:e>
                    </m:d>
                  </m:oMath>
                </a14:m>
                <a:endParaRPr lang="en-US" altLang="ko-KR" dirty="0">
                  <a:latin typeface="+mn-ea"/>
                  <a:ea typeface="+mn-ea"/>
                </a:endParaRPr>
              </a:p>
              <a:p>
                <a:pPr lvl="1"/>
                <a:r>
                  <a:rPr lang="ko-KR" altLang="en-US" dirty="0">
                    <a:latin typeface="+mn-ea"/>
                    <a:ea typeface="+mn-ea"/>
                  </a:rPr>
                  <a:t>주변 확률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2"/>
                <a:r>
                  <a:rPr lang="ko-KR" altLang="en-US" dirty="0">
                    <a:latin typeface="+mn-ea"/>
                    <a:ea typeface="+mn-ea"/>
                  </a:rPr>
                  <a:t>예</a:t>
                </a:r>
                <a:r>
                  <a:rPr lang="en-US" altLang="ko-KR" dirty="0">
                    <a:latin typeface="+mn-ea"/>
                    <a:ea typeface="+mn-ea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  <a:ea typeface="+mn-ea"/>
                      </a:rPr>
                      <m:t>𝑷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+mn-ea"/>
                          </a:rPr>
                          <m:t>𝑪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+mn-ea"/>
                      </a:rPr>
                      <m:t>𝑷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+mn-ea"/>
                          </a:rPr>
                          <m:t>𝑪</m:t>
                        </m:r>
                      </m:e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+mn-ea"/>
                          </a:rPr>
                          <m:t>𝑨</m:t>
                        </m:r>
                      </m:e>
                    </m:d>
                    <m:r>
                      <a:rPr lang="en-US" altLang="ko-KR" b="1" i="1" smtClean="0">
                        <a:latin typeface="Cambria Math" panose="02040503050406030204" pitchFamily="18" charset="0"/>
                        <a:ea typeface="+mn-ea"/>
                      </a:rPr>
                      <m:t>𝑷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+mn-ea"/>
                          </a:rPr>
                          <m:t>𝑨</m:t>
                        </m:r>
                      </m:e>
                    </m:d>
                    <m:r>
                      <a:rPr lang="en-US" altLang="ko-KR" b="1" i="1" smtClean="0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+mn-ea"/>
                      </a:rPr>
                      <m:t>𝑷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+mn-ea"/>
                          </a:rPr>
                          <m:t>𝑪</m:t>
                        </m:r>
                      </m:e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+mn-ea"/>
                          </a:rPr>
                          <m:t>𝑩</m:t>
                        </m:r>
                      </m:e>
                    </m:d>
                    <m:r>
                      <a:rPr lang="en-US" altLang="ko-KR" b="1" i="1" smtClean="0">
                        <a:latin typeface="Cambria Math" panose="02040503050406030204" pitchFamily="18" charset="0"/>
                        <a:ea typeface="+mn-ea"/>
                      </a:rPr>
                      <m:t>𝑷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+mn-ea"/>
                      </a:rPr>
                      <m:t>𝑩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endParaRPr lang="en-US" altLang="ko-KR" dirty="0">
                  <a:latin typeface="+mn-ea"/>
                  <a:ea typeface="+mn-ea"/>
                </a:endParaRPr>
              </a:p>
              <a:p>
                <a:pPr lvl="1"/>
                <a:r>
                  <a:rPr lang="ko-KR" altLang="en-US" dirty="0">
                    <a:latin typeface="+mn-ea"/>
                    <a:ea typeface="+mn-ea"/>
                  </a:rPr>
                  <a:t>사전 확률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2"/>
                <a:r>
                  <a:rPr lang="ko-KR" altLang="en-US" dirty="0">
                    <a:latin typeface="+mn-ea"/>
                    <a:ea typeface="+mn-ea"/>
                  </a:rPr>
                  <a:t>연이어 일어나는 사건에서</a:t>
                </a:r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:r>
                  <a:rPr lang="ko-KR" altLang="en-US" dirty="0">
                    <a:latin typeface="+mn-ea"/>
                    <a:ea typeface="+mn-ea"/>
                  </a:rPr>
                  <a:t>두 번째 사건이 발생하기 전에 작용하는 확률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1"/>
                <a:r>
                  <a:rPr lang="ko-KR" altLang="en-US" dirty="0">
                    <a:latin typeface="+mn-ea"/>
                    <a:ea typeface="+mn-ea"/>
                  </a:rPr>
                  <a:t>우도 함수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2"/>
                <a:r>
                  <a:rPr lang="ko-KR" altLang="en-US" dirty="0">
                    <a:latin typeface="+mn-ea"/>
                    <a:ea typeface="+mn-ea"/>
                  </a:rPr>
                  <a:t>한 사건이 관찰되어 고정되어 있고 사전 사건에 따라 확률을 계산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1"/>
                <a:r>
                  <a:rPr lang="ko-KR" altLang="en-US" dirty="0">
                    <a:latin typeface="+mn-ea"/>
                    <a:ea typeface="+mn-ea"/>
                  </a:rPr>
                  <a:t>사후 확률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2"/>
                <a:r>
                  <a:rPr lang="ko-KR" altLang="en-US" dirty="0">
                    <a:latin typeface="+mn-ea"/>
                    <a:ea typeface="+mn-ea"/>
                  </a:rPr>
                  <a:t>사건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  <a:ea typeface="+mn-ea"/>
                      </a:rPr>
                      <m:t>𝒀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가 일어난 후에 따지는 조건부 확률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2"/>
                <a:r>
                  <a:rPr lang="ko-KR" altLang="en-US" dirty="0">
                    <a:latin typeface="+mn-ea"/>
                    <a:ea typeface="+mn-ea"/>
                  </a:rPr>
                  <a:t>사건</a:t>
                </a:r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가 일어나 고정되고 이전에 발생한 사건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에 따라 확률을 계산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3"/>
                <a:r>
                  <a:rPr lang="ko-KR" altLang="en-US" dirty="0">
                    <a:latin typeface="+mn-ea"/>
                    <a:ea typeface="+mn-ea"/>
                  </a:rPr>
                  <a:t>예</a:t>
                </a:r>
                <a:r>
                  <a:rPr lang="en-US" altLang="ko-KR" dirty="0">
                    <a:latin typeface="+mn-ea"/>
                    <a:ea typeface="+mn-ea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b="1" i="0" smtClean="0">
                        <a:latin typeface="Cambria Math" panose="02040503050406030204" pitchFamily="18" charset="0"/>
                        <a:ea typeface="+mn-ea"/>
                      </a:rPr>
                      <m:t>P</m:t>
                    </m:r>
                    <m:r>
                      <m:rPr>
                        <m:nor/>
                      </m:rPr>
                      <a:rPr lang="en-US" altLang="ko-KR" b="1" i="0" smtClean="0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m:rPr>
                        <m:nor/>
                      </m:rPr>
                      <a:rPr lang="en-US" altLang="ko-KR" b="1" i="0" smtClean="0">
                        <a:latin typeface="Cambria Math" panose="02040503050406030204" pitchFamily="18" charset="0"/>
                        <a:ea typeface="+mn-ea"/>
                      </a:rPr>
                      <m:t>X</m:t>
                    </m:r>
                    <m:r>
                      <m:rPr>
                        <m:nor/>
                      </m:rPr>
                      <a:rPr lang="en-US" altLang="ko-KR" b="1" i="0" smtClean="0">
                        <a:latin typeface="Cambria Math" panose="02040503050406030204" pitchFamily="18" charset="0"/>
                        <a:ea typeface="+mn-ea"/>
                      </a:rPr>
                      <m:t>|</m:t>
                    </m:r>
                    <m:r>
                      <m:rPr>
                        <m:nor/>
                      </m:rPr>
                      <a:rPr lang="en-US" altLang="ko-KR" b="1" i="0" smtClean="0">
                        <a:latin typeface="Cambria Math" panose="02040503050406030204" pitchFamily="18" charset="0"/>
                        <a:ea typeface="+mn-ea"/>
                      </a:rPr>
                      <m:t>Y</m:t>
                    </m:r>
                    <m:r>
                      <m:rPr>
                        <m:nor/>
                      </m:rPr>
                      <a:rPr lang="en-US" altLang="ko-KR" b="1" i="0" smtClean="0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94383"/>
                <a:ext cx="8229600" cy="5214937"/>
              </a:xfrm>
              <a:blipFill>
                <a:blip r:embed="rId3"/>
                <a:stretch>
                  <a:fillRect l="-444" t="-702" b="-3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제목 1">
            <a:extLst>
              <a:ext uri="{FF2B5EF4-FFF2-40B4-BE49-F238E27FC236}">
                <a16:creationId xmlns:a16="http://schemas.microsoft.com/office/drawing/2014/main" id="{C902F6B8-5627-1B47-BF95-861C02922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80628"/>
            <a:ext cx="6400800" cy="725487"/>
          </a:xfrm>
        </p:spPr>
        <p:txBody>
          <a:bodyPr/>
          <a:lstStyle/>
          <a:p>
            <a:r>
              <a:rPr lang="ko-KR" altLang="en-US" dirty="0">
                <a:latin typeface="HYGothic-Extra" panose="02030600000101010101" pitchFamily="18" charset="-127"/>
                <a:ea typeface="HYGothic-Extra" panose="02030600000101010101" pitchFamily="18" charset="-127"/>
              </a:rPr>
              <a:t>확률과 통계</a:t>
            </a:r>
            <a:r>
              <a:rPr lang="en-US" altLang="ko-KR" dirty="0">
                <a:latin typeface="HYGothic-Extra" panose="02030600000101010101" pitchFamily="18" charset="-127"/>
                <a:ea typeface="HYGothic-Extra" panose="02030600000101010101" pitchFamily="18" charset="-127"/>
              </a:rPr>
              <a:t>(1/4)</a:t>
            </a:r>
            <a:endParaRPr lang="ko-KR" altLang="en-US" dirty="0">
              <a:latin typeface="HYGothic-Extra" panose="02030600000101010101" pitchFamily="18" charset="-127"/>
              <a:ea typeface="HYGothic-Extra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20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94383"/>
                <a:ext cx="8229600" cy="5214937"/>
              </a:xfrm>
            </p:spPr>
            <p:txBody>
              <a:bodyPr/>
              <a:lstStyle/>
              <a:p>
                <a:pPr lvl="1"/>
                <a:r>
                  <a:rPr lang="ko-KR" altLang="en-US" dirty="0">
                    <a:latin typeface="+mn-ea"/>
                    <a:ea typeface="+mn-ea"/>
                  </a:rPr>
                  <a:t>베이스 정리</a:t>
                </a:r>
                <a:endParaRPr lang="en-US" altLang="ko-KR" b="1" dirty="0">
                  <a:latin typeface="+mn-ea"/>
                  <a:ea typeface="+mn-ea"/>
                </a:endParaRPr>
              </a:p>
              <a:p>
                <a:pPr lvl="2"/>
                <a:r>
                  <a:rPr lang="ko-KR" altLang="en-US" dirty="0">
                    <a:latin typeface="+mn-ea"/>
                    <a:ea typeface="+mn-ea"/>
                  </a:rPr>
                  <a:t>결합 확률과 곱규칙에 따라 식 도출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b="1" i="0" smtClean="0">
                        <a:latin typeface="Cambria Math" panose="02040503050406030204" pitchFamily="18" charset="0"/>
                        <a:ea typeface="+mn-ea"/>
                      </a:rPr>
                      <m:t>P</m:t>
                    </m:r>
                    <m:r>
                      <m:rPr>
                        <m:nor/>
                      </m:rPr>
                      <a:rPr lang="en-US" altLang="ko-KR" b="1" i="0" smtClean="0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m:rPr>
                        <m:nor/>
                      </m:rPr>
                      <a:rPr lang="en-US" altLang="ko-KR" b="1" i="0" smtClean="0">
                        <a:latin typeface="Cambria Math" panose="02040503050406030204" pitchFamily="18" charset="0"/>
                        <a:ea typeface="+mn-ea"/>
                      </a:rPr>
                      <m:t>X</m:t>
                    </m:r>
                    <m:r>
                      <m:rPr>
                        <m:nor/>
                      </m:rPr>
                      <a:rPr lang="en-US" altLang="ko-KR" b="1" i="0" smtClean="0">
                        <a:latin typeface="Cambria Math" panose="02040503050406030204" pitchFamily="18" charset="0"/>
                        <a:ea typeface="+mn-ea"/>
                      </a:rPr>
                      <m:t>|</m:t>
                    </m:r>
                    <m:r>
                      <m:rPr>
                        <m:nor/>
                      </m:rPr>
                      <a:rPr lang="en-US" altLang="ko-KR" b="1" i="0" smtClean="0">
                        <a:latin typeface="Cambria Math" panose="02040503050406030204" pitchFamily="18" charset="0"/>
                        <a:ea typeface="+mn-ea"/>
                      </a:rPr>
                      <m:t>Y</m:t>
                    </m:r>
                    <m:r>
                      <m:rPr>
                        <m:nor/>
                      </m:rPr>
                      <a:rPr lang="en-US" altLang="ko-KR" b="1" i="0" smtClean="0">
                        <a:latin typeface="Cambria Math" panose="02040503050406030204" pitchFamily="18" charset="0"/>
                        <a:ea typeface="+mn-ea"/>
                      </a:rPr>
                      <m:t>) = 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+mn-ea"/>
                      </a:rPr>
                      <m:t>= </m:t>
                    </m:r>
                    <m:f>
                      <m:f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b="1" i="0" smtClean="0">
                            <a:latin typeface="Cambria Math" panose="02040503050406030204" pitchFamily="18" charset="0"/>
                            <a:ea typeface="+mn-ea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ko-KR" b="1" i="0" smtClean="0">
                            <a:latin typeface="Cambria Math" panose="02040503050406030204" pitchFamily="18" charset="0"/>
                            <a:ea typeface="+mn-ea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b="1" i="0" smtClean="0">
                            <a:latin typeface="Cambria Math" panose="02040503050406030204" pitchFamily="18" charset="0"/>
                            <a:ea typeface="+mn-ea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b="1" i="0" smtClean="0">
                            <a:latin typeface="Cambria Math" panose="02040503050406030204" pitchFamily="18" charset="0"/>
                            <a:ea typeface="+mn-ea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altLang="ko-KR" b="1" i="0" smtClean="0">
                            <a:latin typeface="Cambria Math" panose="02040503050406030204" pitchFamily="18" charset="0"/>
                            <a:ea typeface="+mn-ea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 b="1" i="0" smtClean="0">
                            <a:latin typeface="Cambria Math" panose="02040503050406030204" pitchFamily="18" charset="0"/>
                            <a:ea typeface="+mn-ea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ko-KR" b="1" i="0" smtClean="0">
                            <a:latin typeface="Cambria Math" panose="02040503050406030204" pitchFamily="18" charset="0"/>
                            <a:ea typeface="+mn-ea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ko-KR" b="1" i="0" smtClean="0">
                            <a:latin typeface="Cambria Math" panose="02040503050406030204" pitchFamily="18" charset="0"/>
                            <a:ea typeface="+mn-ea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b="1" i="0" smtClean="0">
                            <a:latin typeface="Cambria Math" panose="02040503050406030204" pitchFamily="18" charset="0"/>
                            <a:ea typeface="+mn-ea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 b="1" i="0" smtClean="0">
                            <a:latin typeface="Cambria Math" panose="02040503050406030204" pitchFamily="18" charset="0"/>
                            <a:ea typeface="+mn-ea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ko-KR" b="1" i="0" smtClean="0">
                            <a:latin typeface="Cambria Math" panose="02040503050406030204" pitchFamily="18" charset="0"/>
                            <a:ea typeface="+mn-ea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ko-KR" b="1" i="0" smtClean="0">
                            <a:latin typeface="Cambria Math" panose="02040503050406030204" pitchFamily="18" charset="0"/>
                            <a:ea typeface="+mn-ea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b="1" i="0" smtClean="0">
                            <a:latin typeface="Cambria Math" panose="02040503050406030204" pitchFamily="18" charset="0"/>
                            <a:ea typeface="+mn-ea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b="1" i="0" smtClean="0">
                            <a:latin typeface="Cambria Math" panose="02040503050406030204" pitchFamily="18" charset="0"/>
                            <a:ea typeface="+mn-ea"/>
                          </a:rPr>
                          <m:t>)</m:t>
                        </m:r>
                      </m:den>
                    </m:f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+mn-ea"/>
                            <a:ea typeface="+mn-ea"/>
                          </a:rPr>
                          <m:t>우</m:t>
                        </m:r>
                        <m:r>
                          <a:rPr lang="ko-KR" altLang="en-US" i="1" smtClean="0">
                            <a:latin typeface="+mn-ea"/>
                            <a:ea typeface="+mn-ea"/>
                          </a:rPr>
                          <m:t>도</m:t>
                        </m:r>
                        <m:r>
                          <a:rPr lang="en-US" altLang="ko-KR" b="1" i="1" smtClean="0">
                            <a:latin typeface="+mn-ea"/>
                            <a:ea typeface="+mn-ea"/>
                          </a:rPr>
                          <m:t> ×</m:t>
                        </m:r>
                        <m:r>
                          <m:rPr>
                            <m:nor/>
                          </m:rPr>
                          <a:rPr lang="en-US" altLang="ko-KR" b="1" i="0" smtClean="0">
                            <a:latin typeface="+mn-ea"/>
                            <a:ea typeface="+mn-ea"/>
                          </a:rPr>
                          <m:t> </m:t>
                        </m:r>
                        <m:r>
                          <a:rPr lang="ko-KR" altLang="en-US" i="1">
                            <a:latin typeface="+mn-ea"/>
                            <a:ea typeface="+mn-ea"/>
                          </a:rPr>
                          <m:t>사</m:t>
                        </m:r>
                        <m:r>
                          <a:rPr lang="ko-KR" altLang="en-US" i="1" smtClean="0">
                            <a:latin typeface="+mn-ea"/>
                            <a:ea typeface="+mn-ea"/>
                          </a:rPr>
                          <m:t>전</m:t>
                        </m:r>
                        <m:r>
                          <a:rPr lang="ko-KR" altLang="en-US" i="1">
                            <a:latin typeface="+mn-ea"/>
                            <a:ea typeface="+mn-ea"/>
                          </a:rPr>
                          <m:t>확</m:t>
                        </m:r>
                        <m:r>
                          <a:rPr lang="ko-KR" altLang="en-US" i="1" smtClean="0">
                            <a:latin typeface="+mn-ea"/>
                            <a:ea typeface="+mn-ea"/>
                          </a:rPr>
                          <m:t>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ko-KR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ko-KR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ko-KR" b="1" i="1" smtClean="0"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</m:oMath>
                </a14:m>
                <a:endParaRPr lang="en-US" altLang="ko-KR" dirty="0">
                  <a:latin typeface="+mn-ea"/>
                  <a:ea typeface="+mn-ea"/>
                </a:endParaRPr>
              </a:p>
              <a:p>
                <a:r>
                  <a:rPr lang="ko-KR" altLang="en-US" dirty="0">
                    <a:latin typeface="+mn-ea"/>
                    <a:ea typeface="+mn-ea"/>
                  </a:rPr>
                  <a:t>평균과 분산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1"/>
                <a:r>
                  <a:rPr lang="ko-KR" altLang="en-US" dirty="0">
                    <a:latin typeface="+mn-ea"/>
                    <a:ea typeface="+mn-ea"/>
                  </a:rPr>
                  <a:t>이산 확률 분포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ea typeface="+mn-ea"/>
                      </a:rPr>
                      <m:t>𝝁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sub>
                      <m:sup/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𝒙𝑷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ko-KR" dirty="0">
                  <a:latin typeface="+mn-ea"/>
                  <a:ea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altLang="ko-KR" dirty="0">
                    <a:latin typeface="+mn-ea"/>
                    <a:ea typeface="Cambria Math" panose="02040503050406030204" pitchFamily="18" charset="0"/>
                  </a:rPr>
                  <a:t>: </a:t>
                </a:r>
                <a:r>
                  <a:rPr lang="ko-KR" altLang="en-US" dirty="0">
                    <a:latin typeface="+mn-ea"/>
                    <a:ea typeface="+mn-ea"/>
                  </a:rPr>
                  <a:t>평균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+mn-ea"/>
                    <a:ea typeface="+mn-ea"/>
                  </a:rPr>
                  <a:t>: </a:t>
                </a:r>
                <a:r>
                  <a:rPr lang="ko-KR" altLang="en-US" dirty="0">
                    <a:latin typeface="+mn-ea"/>
                    <a:ea typeface="+mn-ea"/>
                  </a:rPr>
                  <a:t>이산 확률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ko-KR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altLang="ko-KR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  <m:r>
                              <m:rPr>
                                <m:nor/>
                              </m:rPr>
                              <a:rPr lang="en-US" altLang="ko-KR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𝛍</m:t>
                            </m:r>
                            <m:r>
                              <m:rPr>
                                <m:nor/>
                              </m:rPr>
                              <a:rPr lang="en-US" altLang="ko-KR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en-US" altLang="ko-KR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>
                  <a:latin typeface="+mn-ea"/>
                  <a:ea typeface="Cambria Math" panose="02040503050406030204" pitchFamily="18" charset="0"/>
                </a:endParaRPr>
              </a:p>
              <a:p>
                <a:pPr lvl="1"/>
                <a:r>
                  <a:rPr lang="ko-KR" altLang="en-US" dirty="0">
                    <a:latin typeface="+mn-ea"/>
                    <a:ea typeface="+mn-ea"/>
                  </a:rPr>
                  <a:t>연속 확률 분포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ⅆ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ko-KR" dirty="0">
                  <a:latin typeface="+mn-ea"/>
                  <a:ea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+mn-ea"/>
                    <a:ea typeface="Cambria Math" panose="02040503050406030204" pitchFamily="18" charset="0"/>
                  </a:rPr>
                  <a:t>: </a:t>
                </a:r>
                <a:r>
                  <a:rPr lang="ko-KR" altLang="en-US" dirty="0">
                    <a:latin typeface="+mn-ea"/>
                    <a:ea typeface="+mn-ea"/>
                  </a:rPr>
                  <a:t>연속 확률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ko-K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ko-KR" alt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)ⅆ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nary>
                  </m:oMath>
                </a14:m>
                <a:endParaRPr lang="en-US" altLang="ko-KR" dirty="0">
                  <a:latin typeface="+mn-ea"/>
                  <a:ea typeface="Cambria Math" panose="02040503050406030204" pitchFamily="18" charset="0"/>
                </a:endParaRPr>
              </a:p>
              <a:p>
                <a:pPr lvl="1"/>
                <a:r>
                  <a:rPr lang="ko-KR" altLang="en-US" dirty="0">
                    <a:latin typeface="+mn-ea"/>
                    <a:ea typeface="+mn-ea"/>
                  </a:rPr>
                  <a:t>샘플 집합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sup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dirty="0">
                  <a:latin typeface="+mn-ea"/>
                  <a:ea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altLang="ko-KR" dirty="0">
                    <a:latin typeface="+mn-ea"/>
                    <a:ea typeface="Cambria Math" panose="02040503050406030204" pitchFamily="18" charset="0"/>
                  </a:rPr>
                  <a:t>: </a:t>
                </a:r>
                <a:r>
                  <a:rPr lang="ko-KR" altLang="en-US" dirty="0">
                    <a:latin typeface="+mn-ea"/>
                    <a:ea typeface="+mn-ea"/>
                  </a:rPr>
                  <a:t>샘플 집합 </a:t>
                </a:r>
                <a:r>
                  <a:rPr lang="ko-KR" altLang="en-US" dirty="0" err="1">
                    <a:latin typeface="+mn-ea"/>
                    <a:ea typeface="+mn-ea"/>
                  </a:rPr>
                  <a:t>갯수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sup>
                      <m:e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ko-KR" alt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endParaRPr lang="en-US" altLang="ko-KR" b="1" dirty="0">
                  <a:latin typeface="+mn-ea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94383"/>
                <a:ext cx="8229600" cy="5214937"/>
              </a:xfrm>
              <a:blipFill>
                <a:blip r:embed="rId3"/>
                <a:stretch>
                  <a:fillRect l="-444" t="-351" b="-79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제목 1">
            <a:extLst>
              <a:ext uri="{FF2B5EF4-FFF2-40B4-BE49-F238E27FC236}">
                <a16:creationId xmlns:a16="http://schemas.microsoft.com/office/drawing/2014/main" id="{C902F6B8-5627-1B47-BF95-861C02922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80628"/>
            <a:ext cx="6400800" cy="725487"/>
          </a:xfrm>
        </p:spPr>
        <p:txBody>
          <a:bodyPr/>
          <a:lstStyle/>
          <a:p>
            <a:r>
              <a:rPr lang="ko-KR" altLang="en-US" dirty="0">
                <a:latin typeface="HYGothic-Extra" panose="02030600000101010101" pitchFamily="18" charset="-127"/>
                <a:ea typeface="HYGothic-Extra" panose="02030600000101010101" pitchFamily="18" charset="-127"/>
              </a:rPr>
              <a:t>확률과 통계</a:t>
            </a:r>
            <a:r>
              <a:rPr lang="en-US" altLang="ko-KR" dirty="0">
                <a:latin typeface="HYGothic-Extra" panose="02030600000101010101" pitchFamily="18" charset="-127"/>
                <a:ea typeface="HYGothic-Extra" panose="02030600000101010101" pitchFamily="18" charset="-127"/>
              </a:rPr>
              <a:t>(2/4)</a:t>
            </a:r>
            <a:endParaRPr lang="ko-KR" altLang="en-US" dirty="0">
              <a:latin typeface="HYGothic-Extra" panose="02030600000101010101" pitchFamily="18" charset="-127"/>
              <a:ea typeface="HYGothic-Extra" panose="0203060000010101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1C05739-778A-4D86-89CE-9D7D16195B4F}"/>
              </a:ext>
            </a:extLst>
          </p:cNvPr>
          <p:cNvGrpSpPr/>
          <p:nvPr/>
        </p:nvGrpSpPr>
        <p:grpSpPr>
          <a:xfrm>
            <a:off x="5327904" y="2148163"/>
            <a:ext cx="2412268" cy="1863622"/>
            <a:chOff x="6258136" y="1664804"/>
            <a:chExt cx="2412268" cy="186362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5AD9C2B-E57A-44CA-96DC-93F78C6465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676" b="24112"/>
            <a:stretch/>
          </p:blipFill>
          <p:spPr>
            <a:xfrm>
              <a:off x="6258136" y="1664804"/>
              <a:ext cx="2412268" cy="165618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97E949-5229-4069-AEF3-FB6FC1045969}"/>
                </a:ext>
              </a:extLst>
            </p:cNvPr>
            <p:cNvSpPr txBox="1"/>
            <p:nvPr/>
          </p:nvSpPr>
          <p:spPr>
            <a:xfrm>
              <a:off x="6762192" y="3282205"/>
              <a:ext cx="1404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이산 확률 분포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3DB6612-5F16-41EB-862D-F960E1E7F3B1}"/>
              </a:ext>
            </a:extLst>
          </p:cNvPr>
          <p:cNvGrpSpPr/>
          <p:nvPr/>
        </p:nvGrpSpPr>
        <p:grpSpPr>
          <a:xfrm>
            <a:off x="5438942" y="4300053"/>
            <a:ext cx="2190192" cy="1809067"/>
            <a:chOff x="6369174" y="4047418"/>
            <a:chExt cx="2190192" cy="180906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734FAFA-A8E6-4E26-8195-9E846D6D60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7" b="26854"/>
            <a:stretch/>
          </p:blipFill>
          <p:spPr>
            <a:xfrm>
              <a:off x="6369174" y="4047418"/>
              <a:ext cx="2190192" cy="153547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8EFF377-4AF9-4B14-9DEE-271AAB072B3E}"/>
                </a:ext>
              </a:extLst>
            </p:cNvPr>
            <p:cNvSpPr txBox="1"/>
            <p:nvPr/>
          </p:nvSpPr>
          <p:spPr>
            <a:xfrm>
              <a:off x="6772560" y="5610264"/>
              <a:ext cx="1404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연속 확률 분포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030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94383"/>
                <a:ext cx="8229600" cy="5214937"/>
              </a:xfrm>
            </p:spPr>
            <p:txBody>
              <a:bodyPr/>
              <a:lstStyle/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차원 특징 벡터의</a:t>
                </a:r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:r>
                  <a:rPr lang="ko-KR" altLang="en-US" dirty="0">
                    <a:latin typeface="+mn-ea"/>
                    <a:ea typeface="+mn-ea"/>
                  </a:rPr>
                  <a:t>평균 벡터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2"/>
                <a:r>
                  <a:rPr lang="ko-KR" altLang="en-US" dirty="0">
                    <a:latin typeface="+mn-ea"/>
                    <a:ea typeface="+mn-ea"/>
                  </a:rPr>
                  <a:t>이산 확률 분포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ea typeface="+mn-ea"/>
                      </a:rPr>
                      <m:t>𝝁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nor/>
                          </m:rPr>
                          <a:rPr lang="en-US" altLang="ko-KR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 altLang="ko-KR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xP</m:t>
                        </m:r>
                        <m:r>
                          <m:rPr>
                            <m:nor/>
                          </m:rPr>
                          <a:rPr lang="en-US" altLang="ko-KR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ko-KR" dirty="0">
                  <a:latin typeface="+mn-ea"/>
                  <a:ea typeface="Cambria Math" panose="02040503050406030204" pitchFamily="18" charset="0"/>
                </a:endParaRPr>
              </a:p>
              <a:p>
                <a:pPr lvl="4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05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altLang="ko-KR" sz="105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r>
                      <a:rPr lang="en-US" altLang="ko-KR" sz="105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</m:t>
                    </m:r>
                    <m:r>
                      <a:rPr lang="en-US" altLang="ko-KR" sz="105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050" dirty="0">
                    <a:latin typeface="+mn-lt"/>
                    <a:ea typeface="Cambria Math" panose="02040503050406030204" pitchFamily="18" charset="0"/>
                  </a:rPr>
                  <a:t> </a:t>
                </a:r>
                <a:r>
                  <a:rPr lang="ko-KR" altLang="en-US" sz="1050" dirty="0">
                    <a:latin typeface="+mn-lt"/>
                    <a:ea typeface="Cambria Math" panose="02040503050406030204" pitchFamily="18" charset="0"/>
                  </a:rPr>
                  <a:t>차원 벡터</a:t>
                </a:r>
                <a:endParaRPr lang="en-US" altLang="ko-KR" sz="1050" dirty="0">
                  <a:latin typeface="+mn-lt"/>
                  <a:ea typeface="Cambria Math" panose="02040503050406030204" pitchFamily="18" charset="0"/>
                </a:endParaRPr>
              </a:p>
              <a:p>
                <a:pPr lvl="2"/>
                <a:r>
                  <a:rPr lang="ko-KR" altLang="en-US" dirty="0">
                    <a:latin typeface="+mn-ea"/>
                    <a:ea typeface="+mn-ea"/>
                  </a:rPr>
                  <a:t>연속 확률 분포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𝑹</m:t>
                            </m:r>
                          </m:e>
                          <m:sup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sup>
                        </m:sSup>
                      </m:sub>
                      <m:sup/>
                      <m:e>
                        <m:r>
                          <m:rPr>
                            <m:nor/>
                          </m:rPr>
                          <a:rPr lang="en-US" altLang="ko-KR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xp</m:t>
                        </m:r>
                        <m:r>
                          <m:rPr>
                            <m:nor/>
                          </m:rPr>
                          <a:rPr lang="en-US" altLang="ko-KR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ⅆ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nary>
                  </m:oMath>
                </a14:m>
                <a:endParaRPr lang="en-US" altLang="ko-KR" dirty="0">
                  <a:latin typeface="+mn-ea"/>
                  <a:ea typeface="Cambria Math" panose="02040503050406030204" pitchFamily="18" charset="0"/>
                </a:endParaRPr>
              </a:p>
              <a:p>
                <a:pPr lvl="4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</m:sup>
                    </m:sSup>
                    <m:r>
                      <m:rPr>
                        <m:nor/>
                      </m:rP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</m:t>
                    </m:r>
                    <m:r>
                      <m:rPr>
                        <m:nor/>
                      </m:rP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i="1" dirty="0">
                    <a:latin typeface="+mn-ea"/>
                    <a:ea typeface="Cambria Math" panose="02040503050406030204" pitchFamily="18" charset="0"/>
                  </a:rPr>
                  <a:t> </a:t>
                </a:r>
                <a:r>
                  <a:rPr lang="ko-KR" altLang="en-US" sz="1050" dirty="0">
                    <a:latin typeface="+mn-lt"/>
                  </a:rPr>
                  <a:t>차원 실수 공간</a:t>
                </a:r>
                <a:endParaRPr lang="en-US" altLang="ko-KR" sz="1050" dirty="0">
                  <a:latin typeface="+mn-lt"/>
                </a:endParaRPr>
              </a:p>
              <a:p>
                <a:pPr lvl="2"/>
                <a:r>
                  <a:rPr lang="ko-KR" altLang="en-US" dirty="0">
                    <a:latin typeface="+mn-ea"/>
                    <a:ea typeface="+mn-ea"/>
                  </a:rPr>
                  <a:t>샘플 집합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sup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ko-KR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dirty="0">
                  <a:latin typeface="+mn-ea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차원 특징 벡터의 공분산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2"/>
                <a:r>
                  <a:rPr lang="ko-KR" altLang="en-US" dirty="0">
                    <a:latin typeface="+mn-ea"/>
                    <a:ea typeface="+mn-ea"/>
                  </a:rPr>
                  <a:t>공분산은 랜덤 벡터를 구성하는 랜덤 </a:t>
                </a:r>
                <a:r>
                  <a:rPr lang="ko-KR" altLang="en-US" dirty="0" err="1">
                    <a:latin typeface="+mn-ea"/>
                    <a:ea typeface="+mn-ea"/>
                  </a:rPr>
                  <a:t>변수간의</a:t>
                </a:r>
                <a:r>
                  <a:rPr lang="ko-KR" altLang="en-US" dirty="0">
                    <a:latin typeface="+mn-ea"/>
                    <a:ea typeface="+mn-ea"/>
                  </a:rPr>
                  <a:t> 관계를 표현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2"/>
                <a:r>
                  <a:rPr lang="ko-KR" altLang="en-US" dirty="0">
                    <a:latin typeface="+mn-ea"/>
                    <a:ea typeface="+mn-ea"/>
                  </a:rPr>
                  <a:t>양수인 경우 두 변수는 양의 관계</a:t>
                </a:r>
                <a:r>
                  <a:rPr lang="en-US" altLang="ko-KR" dirty="0">
                    <a:latin typeface="+mn-ea"/>
                    <a:ea typeface="+mn-ea"/>
                  </a:rPr>
                  <a:t>,</a:t>
                </a:r>
                <a:r>
                  <a:rPr lang="ko-KR" altLang="en-US" dirty="0">
                    <a:latin typeface="+mn-ea"/>
                    <a:ea typeface="+mn-ea"/>
                  </a:rPr>
                  <a:t> 음수인 경우 음의 관계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2"/>
                <a:r>
                  <a:rPr lang="ko-KR" altLang="en-US" dirty="0">
                    <a:latin typeface="+mn-ea"/>
                    <a:ea typeface="+mn-ea"/>
                  </a:rPr>
                  <a:t>이산 확률 분포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𝛴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nor/>
                          </m:rPr>
                          <a:rPr lang="en-US" altLang="ko-KR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altLang="ko-KR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altLang="ko-KR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𝛍</m:t>
                            </m:r>
                          </m:e>
                        </m:d>
                      </m:e>
                    </m:nary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altLang="ko-KR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altLang="ko-KR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𝛍</m:t>
                            </m:r>
                          </m:e>
                        </m:d>
                      </m:e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ko-KR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>
                  <a:latin typeface="+mn-ea"/>
                  <a:ea typeface="Cambria Math" panose="02040503050406030204" pitchFamily="18" charset="0"/>
                </a:endParaRPr>
              </a:p>
              <a:p>
                <a:pPr lvl="2"/>
                <a:r>
                  <a:rPr lang="ko-KR" altLang="en-US" dirty="0">
                    <a:latin typeface="+mn-ea"/>
                    <a:ea typeface="+mn-ea"/>
                  </a:rPr>
                  <a:t>연속 확률 분포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𝛴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𝑹</m:t>
                            </m:r>
                          </m:e>
                          <m:sup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sup>
                        </m:sSup>
                      </m:sub>
                      <m:sup/>
                      <m:e>
                        <m:d>
                          <m:d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altLang="ko-KR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altLang="ko-KR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𝛍</m:t>
                            </m:r>
                          </m:e>
                        </m:d>
                      </m:e>
                    </m:nary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altLang="ko-K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altLang="ko-K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𝛍</m:t>
                            </m:r>
                          </m:e>
                        </m:d>
                      </m:e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)ⅆ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endParaRPr lang="en-US" altLang="ko-KR" b="1" dirty="0">
                  <a:latin typeface="+mn-ea"/>
                  <a:ea typeface="Cambria Math" panose="02040503050406030204" pitchFamily="18" charset="0"/>
                </a:endParaRPr>
              </a:p>
              <a:p>
                <a:pPr lvl="2"/>
                <a:r>
                  <a:rPr lang="ko-KR" altLang="en-US" dirty="0">
                    <a:latin typeface="+mn-ea"/>
                    <a:ea typeface="+mn-ea"/>
                  </a:rPr>
                  <a:t>샘플 집합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𝛴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sup>
                      <m:e>
                        <m:d>
                          <m:d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 altLang="ko-KR" b="1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</m:d>
                      </m:e>
                    </m:nary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</m:d>
                      </m:e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endParaRPr lang="en-US" altLang="ko-KR" b="1" dirty="0">
                  <a:latin typeface="+mn-ea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94383"/>
                <a:ext cx="8229600" cy="5214937"/>
              </a:xfrm>
              <a:blipFill>
                <a:blip r:embed="rId3"/>
                <a:stretch>
                  <a:fillRect t="-351" b="-33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제목 1">
            <a:extLst>
              <a:ext uri="{FF2B5EF4-FFF2-40B4-BE49-F238E27FC236}">
                <a16:creationId xmlns:a16="http://schemas.microsoft.com/office/drawing/2014/main" id="{C902F6B8-5627-1B47-BF95-861C02922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80628"/>
            <a:ext cx="6400800" cy="725487"/>
          </a:xfrm>
        </p:spPr>
        <p:txBody>
          <a:bodyPr/>
          <a:lstStyle/>
          <a:p>
            <a:r>
              <a:rPr lang="ko-KR" altLang="en-US" dirty="0">
                <a:latin typeface="HYGothic-Extra" panose="02030600000101010101" pitchFamily="18" charset="-127"/>
                <a:ea typeface="HYGothic-Extra" panose="02030600000101010101" pitchFamily="18" charset="-127"/>
              </a:rPr>
              <a:t>확률과 통계</a:t>
            </a:r>
            <a:r>
              <a:rPr lang="en-US" altLang="ko-KR" dirty="0">
                <a:latin typeface="HYGothic-Extra" panose="02030600000101010101" pitchFamily="18" charset="-127"/>
                <a:ea typeface="HYGothic-Extra" panose="02030600000101010101" pitchFamily="18" charset="-127"/>
              </a:rPr>
              <a:t>(3/4)</a:t>
            </a:r>
            <a:endParaRPr lang="ko-KR" altLang="en-US" dirty="0">
              <a:latin typeface="HYGothic-Extra" panose="02030600000101010101" pitchFamily="18" charset="-127"/>
              <a:ea typeface="HYGothic-Extra" panose="0203060000010101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BF9836A-DF6F-4205-999E-91191C61778B}"/>
              </a:ext>
            </a:extLst>
          </p:cNvPr>
          <p:cNvGrpSpPr/>
          <p:nvPr/>
        </p:nvGrpSpPr>
        <p:grpSpPr>
          <a:xfrm>
            <a:off x="5364088" y="1094383"/>
            <a:ext cx="3506701" cy="2694657"/>
            <a:chOff x="5328084" y="1104863"/>
            <a:chExt cx="3506701" cy="308103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D4A19B6-7649-4DFA-B269-BA4753ABF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8084" y="1104863"/>
              <a:ext cx="3506701" cy="283481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8A6B45-77FA-4DA9-B373-EAA5390AAE10}"/>
                </a:ext>
              </a:extLst>
            </p:cNvPr>
            <p:cNvSpPr txBox="1"/>
            <p:nvPr/>
          </p:nvSpPr>
          <p:spPr>
            <a:xfrm>
              <a:off x="6019316" y="3939676"/>
              <a:ext cx="212423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공분산 상관관계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1186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94383"/>
                <a:ext cx="8229600" cy="5214937"/>
              </a:xfrm>
            </p:spPr>
            <p:txBody>
              <a:bodyPr/>
              <a:lstStyle/>
              <a:p>
                <a:r>
                  <a:rPr lang="ko-KR" altLang="en-US" dirty="0">
                    <a:latin typeface="+mn-ea"/>
                    <a:ea typeface="+mn-ea"/>
                  </a:rPr>
                  <a:t>확률 분포의 표현과 추정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개의 변수 증가로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차원의 배열 사용으로 차원의 저주 발생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2"/>
                <a:r>
                  <a:rPr lang="ko-KR" altLang="en-US" dirty="0">
                    <a:latin typeface="+mn-ea"/>
                    <a:ea typeface="+mn-ea"/>
                  </a:rPr>
                  <a:t>확률 밀도함수를 정규 분포로 근사화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3"/>
                <a:r>
                  <a:rPr lang="ko-KR" altLang="en-US" dirty="0">
                    <a:latin typeface="+mn-ea"/>
                    <a:ea typeface="+mn-ea"/>
                  </a:rPr>
                  <a:t>평균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ea typeface="+mn-ea"/>
                      </a:rPr>
                      <m:t>𝝁</m:t>
                    </m:r>
                    <m:r>
                      <a:rPr lang="ko-KR" altLang="en-US" b="1" i="0">
                        <a:latin typeface="Cambria Math" panose="02040503050406030204" pitchFamily="18" charset="0"/>
                        <a:ea typeface="+mn-ea"/>
                      </a:rPr>
                      <m:t>와</m:t>
                    </m:r>
                  </m:oMath>
                </a14:m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:r>
                  <a:rPr lang="ko-KR" altLang="en-US" dirty="0">
                    <a:latin typeface="+mn-ea"/>
                    <a:ea typeface="+mn-ea"/>
                  </a:rPr>
                  <a:t>분산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  <a:ea typeface="+mn-ea"/>
                          </a:rPr>
                          <m:t>𝝈</m:t>
                        </m:r>
                      </m:e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 설정하여 표현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2"/>
                <a:r>
                  <a:rPr lang="ko-KR" altLang="en-US" dirty="0">
                    <a:latin typeface="+mn-ea"/>
                    <a:ea typeface="+mn-ea"/>
                  </a:rPr>
                  <a:t>여러 개의 모드를 가진 분포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3"/>
                <a:r>
                  <a:rPr lang="ko-KR" altLang="en-US" dirty="0">
                    <a:latin typeface="+mn-ea"/>
                    <a:ea typeface="+mn-ea"/>
                  </a:rPr>
                  <a:t>정규분포 표현 불가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r>
                  <a:rPr lang="ko-KR" altLang="en-US" dirty="0">
                    <a:latin typeface="+mn-ea"/>
                    <a:ea typeface="+mn-ea"/>
                  </a:rPr>
                  <a:t>최소 오류 </a:t>
                </a:r>
                <a:r>
                  <a:rPr lang="ko-KR" altLang="en-US" dirty="0" err="1">
                    <a:latin typeface="+mn-ea"/>
                    <a:ea typeface="+mn-ea"/>
                  </a:rPr>
                  <a:t>베이시언</a:t>
                </a:r>
                <a:r>
                  <a:rPr lang="ko-KR" altLang="en-US" dirty="0">
                    <a:latin typeface="+mn-ea"/>
                    <a:ea typeface="+mn-ea"/>
                  </a:rPr>
                  <a:t> 분류기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1"/>
                <a:r>
                  <a:rPr lang="ko-KR" altLang="en-US" dirty="0">
                    <a:latin typeface="+mn-ea"/>
                    <a:ea typeface="+mn-ea"/>
                  </a:rPr>
                  <a:t>분류 문제의 해결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ko-KR" altLang="en-US" dirty="0" err="1">
                    <a:latin typeface="+mn-ea"/>
                    <a:ea typeface="+mn-ea"/>
                  </a:rPr>
                  <a:t>를</a:t>
                </a:r>
                <a:r>
                  <a:rPr lang="ko-KR" altLang="en-US" dirty="0">
                    <a:latin typeface="+mn-ea"/>
                    <a:ea typeface="+mn-ea"/>
                  </a:rPr>
                  <a:t> 발생시켰을 가능성이 가장 큰 부류 선택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sz="1100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altLang="ko-KR" sz="110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>
                    <a:latin typeface="+mn-ea"/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sz="1100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altLang="ko-KR" sz="110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altLang="ko-KR" dirty="0">
                    <a:latin typeface="+mn-ea"/>
                  </a:rPr>
                  <a:t> </a:t>
                </a:r>
                <a:r>
                  <a:rPr lang="ko-KR" altLang="en-US" dirty="0">
                    <a:latin typeface="+mn-ea"/>
                    <a:ea typeface="+mn-ea"/>
                  </a:rPr>
                  <a:t>비교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altLang="ko-KR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ko-KR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이면</a:t>
                </a:r>
                <a:r>
                  <a:rPr lang="en-US" altLang="ko-KR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로 분류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altLang="ko-KR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altLang="ko-KR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이면</a:t>
                </a:r>
                <a:r>
                  <a:rPr lang="en-US" altLang="ko-KR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로 분류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3"/>
                <a:endParaRPr lang="en-US" altLang="ko-KR" dirty="0">
                  <a:latin typeface="+mn-ea"/>
                </a:endParaRPr>
              </a:p>
              <a:p>
                <a:pPr marL="0" indent="0">
                  <a:buNone/>
                </a:pPr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94383"/>
                <a:ext cx="8229600" cy="5214937"/>
              </a:xfrm>
              <a:blipFill>
                <a:blip r:embed="rId3"/>
                <a:stretch>
                  <a:fillRect l="-444" t="-7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제목 1">
            <a:extLst>
              <a:ext uri="{FF2B5EF4-FFF2-40B4-BE49-F238E27FC236}">
                <a16:creationId xmlns:a16="http://schemas.microsoft.com/office/drawing/2014/main" id="{C902F6B8-5627-1B47-BF95-861C02922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80628"/>
            <a:ext cx="6400800" cy="725487"/>
          </a:xfrm>
        </p:spPr>
        <p:txBody>
          <a:bodyPr/>
          <a:lstStyle/>
          <a:p>
            <a:r>
              <a:rPr lang="ko-KR" altLang="en-US" dirty="0">
                <a:latin typeface="HYGothic-Extra" panose="02030600000101010101" pitchFamily="18" charset="-127"/>
                <a:ea typeface="HYGothic-Extra" panose="02030600000101010101" pitchFamily="18" charset="-127"/>
              </a:rPr>
              <a:t>확률과 통계</a:t>
            </a:r>
            <a:r>
              <a:rPr lang="en-US" altLang="ko-KR" dirty="0">
                <a:latin typeface="HYGothic-Extra" panose="02030600000101010101" pitchFamily="18" charset="-127"/>
                <a:ea typeface="HYGothic-Extra" panose="02030600000101010101" pitchFamily="18" charset="-127"/>
              </a:rPr>
              <a:t>(4/4) &amp; </a:t>
            </a:r>
            <a:br>
              <a:rPr lang="en-US" altLang="ko-KR" dirty="0">
                <a:latin typeface="HYGothic-Extra" panose="02030600000101010101" pitchFamily="18" charset="-127"/>
                <a:ea typeface="HYGothic-Extra" panose="02030600000101010101" pitchFamily="18" charset="-127"/>
              </a:rPr>
            </a:br>
            <a:r>
              <a:rPr lang="ko-KR" altLang="en-US" dirty="0" err="1">
                <a:latin typeface="HYGothic-Extra" panose="02030600000101010101" pitchFamily="18" charset="-127"/>
                <a:ea typeface="HYGothic-Extra" panose="02030600000101010101" pitchFamily="18" charset="-127"/>
              </a:rPr>
              <a:t>베이시언</a:t>
            </a:r>
            <a:r>
              <a:rPr lang="ko-KR" altLang="en-US" dirty="0">
                <a:latin typeface="HYGothic-Extra" panose="02030600000101010101" pitchFamily="18" charset="-127"/>
                <a:ea typeface="HYGothic-Extra" panose="02030600000101010101" pitchFamily="18" charset="-127"/>
              </a:rPr>
              <a:t> 분류기</a:t>
            </a:r>
            <a:r>
              <a:rPr lang="en-US" altLang="ko-KR" dirty="0">
                <a:latin typeface="HYGothic-Extra" panose="02030600000101010101" pitchFamily="18" charset="-127"/>
                <a:ea typeface="HYGothic-Extra" panose="02030600000101010101" pitchFamily="18" charset="-127"/>
              </a:rPr>
              <a:t>(1/3)</a:t>
            </a:r>
            <a:endParaRPr lang="ko-KR" altLang="en-US" dirty="0">
              <a:latin typeface="HYGothic-Extra" panose="02030600000101010101" pitchFamily="18" charset="-127"/>
              <a:ea typeface="HYGothic-Extra" panose="0203060000010101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E39CEE8-AF83-404B-8A24-21642775BC38}"/>
              </a:ext>
            </a:extLst>
          </p:cNvPr>
          <p:cNvGrpSpPr/>
          <p:nvPr/>
        </p:nvGrpSpPr>
        <p:grpSpPr>
          <a:xfrm>
            <a:off x="1439652" y="4341016"/>
            <a:ext cx="2413642" cy="1784401"/>
            <a:chOff x="611560" y="2780928"/>
            <a:chExt cx="2556284" cy="234262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61DAECA-8B91-47E2-B9F4-E011C530F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2780928"/>
              <a:ext cx="2556284" cy="232188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D1D1D5-3FF8-4F92-9E6B-AD18701D3149}"/>
                </a:ext>
              </a:extLst>
            </p:cNvPr>
            <p:cNvSpPr txBox="1"/>
            <p:nvPr/>
          </p:nvSpPr>
          <p:spPr>
            <a:xfrm>
              <a:off x="1349641" y="4900848"/>
              <a:ext cx="1080120" cy="222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정규 분포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7C4D74F-CB2C-4076-ADDA-E25B599972B6}"/>
              </a:ext>
            </a:extLst>
          </p:cNvPr>
          <p:cNvGrpSpPr/>
          <p:nvPr/>
        </p:nvGrpSpPr>
        <p:grpSpPr>
          <a:xfrm>
            <a:off x="5411674" y="4356815"/>
            <a:ext cx="2413642" cy="1768602"/>
            <a:chOff x="4347685" y="3192287"/>
            <a:chExt cx="4183649" cy="262280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AA71290-A9DC-4C1C-9EB7-97D79834F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7685" y="3192287"/>
              <a:ext cx="4183649" cy="232188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C9306D-B567-4E4E-8B48-15D0673E8114}"/>
                </a:ext>
              </a:extLst>
            </p:cNvPr>
            <p:cNvSpPr txBox="1"/>
            <p:nvPr/>
          </p:nvSpPr>
          <p:spPr>
            <a:xfrm>
              <a:off x="4920738" y="5449947"/>
              <a:ext cx="3037544" cy="365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두 개의 모드를 가진 분포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7266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94383"/>
                <a:ext cx="8229600" cy="5214937"/>
              </a:xfrm>
            </p:spPr>
            <p:txBody>
              <a:bodyPr/>
              <a:lstStyle/>
              <a:p>
                <a:pPr lvl="3"/>
                <a:r>
                  <a:rPr lang="ko-KR" altLang="en-US" dirty="0">
                    <a:latin typeface="+mn-ea"/>
                    <a:ea typeface="+mn-ea"/>
                  </a:rPr>
                  <a:t>베이스 정리 이용하여 비교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ko-KR" b="1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>
                    <a:latin typeface="+mn-ea"/>
                  </a:rPr>
                  <a:t>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dirty="0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>
                    <a:latin typeface="+mn-ea"/>
                  </a:rPr>
                  <a:t>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>
                    <a:latin typeface="+mn-ea"/>
                  </a:rPr>
                  <a:t> </a:t>
                </a:r>
                <a:r>
                  <a:rPr lang="ko-KR" altLang="en-US" dirty="0">
                    <a:latin typeface="+mn-ea"/>
                    <a:ea typeface="+mn-ea"/>
                  </a:rPr>
                  <a:t>이면</a:t>
                </a:r>
                <a:r>
                  <a:rPr lang="en-US" altLang="ko-KR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로 분류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>
                    <a:latin typeface="+mn-ea"/>
                  </a:rPr>
                  <a:t>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>
                    <a:latin typeface="+mn-ea"/>
                  </a:rPr>
                  <a:t>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>
                    <a:latin typeface="+mn-ea"/>
                  </a:rPr>
                  <a:t> </a:t>
                </a:r>
                <a:r>
                  <a:rPr lang="ko-KR" altLang="en-US" dirty="0">
                    <a:latin typeface="+mn-ea"/>
                    <a:ea typeface="+mn-ea"/>
                  </a:rPr>
                  <a:t>이면</a:t>
                </a:r>
                <a:r>
                  <a:rPr lang="en-US" altLang="ko-KR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ko-KR" altLang="en-US" dirty="0">
                    <a:latin typeface="+mn-ea"/>
                  </a:rPr>
                  <a:t>로 </a:t>
                </a:r>
                <a:r>
                  <a:rPr lang="ko-KR" altLang="en-US" dirty="0">
                    <a:latin typeface="+mn-ea"/>
                    <a:ea typeface="+mn-ea"/>
                  </a:rPr>
                  <a:t>분류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2"/>
                <a:r>
                  <a:rPr lang="ko-KR" altLang="en-US" dirty="0">
                    <a:latin typeface="+mn-ea"/>
                    <a:ea typeface="+mn-ea"/>
                  </a:rPr>
                  <a:t>오류 확률 예측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3"/>
                <a:r>
                  <a:rPr lang="ko-KR" altLang="en-US" dirty="0" err="1">
                    <a:latin typeface="+mn-ea"/>
                    <a:ea typeface="+mn-ea"/>
                  </a:rPr>
                  <a:t>임계값</a:t>
                </a:r>
                <a:r>
                  <a:rPr lang="ko-KR" altLang="en-US" dirty="0">
                    <a:latin typeface="+mn-ea"/>
                    <a:ea typeface="+mn-ea"/>
                  </a:rPr>
                  <a:t> 기준으로 분류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4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b="1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altLang="ko-KR" dirty="0">
                    <a:latin typeface="+mn-ea"/>
                  </a:rPr>
                  <a:t> </a:t>
                </a:r>
                <a:r>
                  <a:rPr lang="ko-KR" altLang="en-US" dirty="0">
                    <a:latin typeface="+mn-ea"/>
                    <a:ea typeface="+mn-ea"/>
                  </a:rPr>
                  <a:t>이면</a:t>
                </a:r>
                <a:r>
                  <a:rPr lang="ko-KR" altLang="en-US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로 분류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4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altLang="ko-KR" dirty="0">
                    <a:latin typeface="+mn-ea"/>
                  </a:rPr>
                  <a:t> </a:t>
                </a:r>
                <a:r>
                  <a:rPr lang="ko-KR" altLang="en-US" dirty="0">
                    <a:latin typeface="+mn-ea"/>
                    <a:ea typeface="+mn-ea"/>
                  </a:rPr>
                  <a:t>이면</a:t>
                </a:r>
                <a:r>
                  <a:rPr lang="ko-KR" altLang="en-US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로 분류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3"/>
                <a:r>
                  <a:rPr lang="ko-KR" altLang="en-US" dirty="0">
                    <a:latin typeface="+mn-ea"/>
                    <a:ea typeface="+mn-ea"/>
                  </a:rPr>
                  <a:t>분류했을 경우 잘못 선택한 경우 오류 확률로 계산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4"/>
                <a:r>
                  <a:rPr lang="ko-KR" altLang="en-US" dirty="0">
                    <a:latin typeface="+mn-ea"/>
                    <a:ea typeface="+mn-ea"/>
                  </a:rPr>
                  <a:t>그래프의 파란색 부분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  <m:d>
                      <m:d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</m:sup>
                          <m:e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  <m:d>
                              <m:dPr>
                                <m:ctrlP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altLang="ko-K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nary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nary>
                          <m:nary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</m:sub>
                          <m:sup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)ⅆ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nary>
                      </m:e>
                    </m:d>
                  </m:oMath>
                </a14:m>
                <a:endParaRPr lang="en-US" altLang="ko-KR" dirty="0">
                  <a:solidFill>
                    <a:schemeClr val="tx1"/>
                  </a:solidFill>
                  <a:latin typeface="+mn-ea"/>
                </a:endParaRPr>
              </a:p>
              <a:p>
                <a:pPr lvl="3"/>
                <a:r>
                  <a:rPr lang="ko-KR" altLang="en-US" dirty="0" err="1">
                    <a:latin typeface="+mn-ea"/>
                    <a:ea typeface="+mn-ea"/>
                  </a:rPr>
                  <a:t>임계값의</a:t>
                </a:r>
                <a:r>
                  <a:rPr lang="ko-KR" altLang="en-US" dirty="0">
                    <a:latin typeface="+mn-ea"/>
                    <a:ea typeface="+mn-ea"/>
                  </a:rPr>
                  <a:t> 최적 위치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4"/>
                <a:r>
                  <a:rPr lang="ko-KR" altLang="en-US" dirty="0">
                    <a:latin typeface="+mn-ea"/>
                    <a:ea typeface="+mn-ea"/>
                  </a:rPr>
                  <a:t>두 그래프 겹치는 부분이 최소의 오류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4"/>
                <a:r>
                  <a:rPr lang="ko-KR" altLang="en-US" dirty="0">
                    <a:latin typeface="+mn-ea"/>
                    <a:ea typeface="+mn-ea"/>
                  </a:rPr>
                  <a:t>옮길 경우 오류 증가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r>
                  <a:rPr lang="ko-KR" altLang="en-US" dirty="0">
                    <a:latin typeface="+mn-ea"/>
                    <a:ea typeface="+mn-ea"/>
                  </a:rPr>
                  <a:t>최소 위험 </a:t>
                </a:r>
                <a:r>
                  <a:rPr lang="ko-KR" altLang="en-US" dirty="0" err="1">
                    <a:latin typeface="+mn-ea"/>
                    <a:ea typeface="+mn-ea"/>
                  </a:rPr>
                  <a:t>베이시언</a:t>
                </a:r>
                <a:r>
                  <a:rPr lang="ko-KR" altLang="en-US" dirty="0">
                    <a:latin typeface="+mn-ea"/>
                    <a:ea typeface="+mn-ea"/>
                  </a:rPr>
                  <a:t> 분류기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1"/>
                <a:r>
                  <a:rPr lang="ko-KR" altLang="en-US" dirty="0">
                    <a:latin typeface="+mn-ea"/>
                    <a:ea typeface="+mn-ea"/>
                  </a:rPr>
                  <a:t>분류 문제의 해결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2"/>
                <a:r>
                  <a:rPr lang="ko-KR" altLang="en-US" dirty="0">
                    <a:latin typeface="+mn-ea"/>
                    <a:ea typeface="+mn-ea"/>
                  </a:rPr>
                  <a:t>손실 행렬 이용하여</a:t>
                </a:r>
                <a:r>
                  <a:rPr lang="ko-KR" altLang="en-US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b="1" i="0" smtClean="0"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r>
                  <a:rPr lang="ko-KR" altLang="en-US" dirty="0" err="1">
                    <a:latin typeface="+mn-ea"/>
                    <a:ea typeface="+mn-ea"/>
                  </a:rPr>
                  <a:t>를</a:t>
                </a:r>
                <a:r>
                  <a:rPr lang="ko-KR" altLang="en-US" dirty="0">
                    <a:latin typeface="+mn-ea"/>
                    <a:ea typeface="+mn-ea"/>
                  </a:rPr>
                  <a:t> 최소화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>
                  <a:latin typeface="+mn-ea"/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>
                    <a:latin typeface="+mn-ea"/>
                  </a:rPr>
                  <a:t>,</a:t>
                </a:r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>
                    <a:latin typeface="+mn-ea"/>
                  </a:rPr>
                  <a:t>: </a:t>
                </a:r>
                <a:r>
                  <a:rPr lang="ko-KR" altLang="en-US" dirty="0">
                    <a:latin typeface="+mn-ea"/>
                    <a:ea typeface="+mn-ea"/>
                  </a:rPr>
                  <a:t>사전확률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4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𝟏𝟏</m:t>
                        </m:r>
                      </m:sub>
                    </m:sSub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altLang="ko-K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altLang="ko-K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ⅆ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𝟏𝟐</m:t>
                        </m:r>
                      </m:sub>
                    </m:sSub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altLang="ko-K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altLang="ko-K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ⅆ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endParaRPr lang="en-US" altLang="ko-KR" dirty="0">
                  <a:latin typeface="+mn-ea"/>
                </a:endParaRPr>
              </a:p>
              <a:p>
                <a:pPr lvl="4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𝟐𝟏</m:t>
                        </m:r>
                      </m:sub>
                    </m:sSub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altLang="ko-K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altLang="ko-K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ⅆ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𝟏𝟐</m:t>
                        </m:r>
                      </m:sub>
                    </m:sSub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altLang="ko-K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altLang="ko-K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ⅆ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endParaRPr lang="en-US" altLang="ko-KR" dirty="0">
                  <a:latin typeface="+mn-ea"/>
                </a:endParaRPr>
              </a:p>
              <a:p>
                <a:pPr lvl="3"/>
                <a:endParaRPr lang="en-US" altLang="ko-KR" dirty="0">
                  <a:latin typeface="+mn-ea"/>
                </a:endParaRPr>
              </a:p>
              <a:p>
                <a:pPr lvl="3"/>
                <a:endParaRPr lang="en-US" altLang="ko-KR" dirty="0">
                  <a:latin typeface="+mn-ea"/>
                  <a:ea typeface="+mn-ea"/>
                </a:endParaRPr>
              </a:p>
              <a:p>
                <a:pPr lvl="4"/>
                <a:endParaRPr lang="en-US" altLang="ko-KR" dirty="0">
                  <a:latin typeface="+mn-ea"/>
                  <a:ea typeface="+mn-ea"/>
                </a:endParaRPr>
              </a:p>
              <a:p>
                <a:pPr lvl="2"/>
                <a:endParaRPr lang="en-US" altLang="ko-KR" dirty="0">
                  <a:latin typeface="+mn-ea"/>
                  <a:ea typeface="+mn-ea"/>
                </a:endParaRPr>
              </a:p>
              <a:p>
                <a:pPr lvl="1"/>
                <a:endParaRPr lang="en-US" altLang="ko-KR" dirty="0">
                  <a:latin typeface="+mn-ea"/>
                  <a:ea typeface="+mn-ea"/>
                </a:endParaRPr>
              </a:p>
              <a:p>
                <a:pPr lvl="2"/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94383"/>
                <a:ext cx="8229600" cy="5214937"/>
              </a:xfrm>
              <a:blipFill>
                <a:blip r:embed="rId3"/>
                <a:stretch>
                  <a:fillRect l="-444" b="-81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제목 1">
            <a:extLst>
              <a:ext uri="{FF2B5EF4-FFF2-40B4-BE49-F238E27FC236}">
                <a16:creationId xmlns:a16="http://schemas.microsoft.com/office/drawing/2014/main" id="{C902F6B8-5627-1B47-BF95-861C02922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80628"/>
            <a:ext cx="6400800" cy="725487"/>
          </a:xfrm>
        </p:spPr>
        <p:txBody>
          <a:bodyPr/>
          <a:lstStyle/>
          <a:p>
            <a:r>
              <a:rPr lang="ko-KR" altLang="en-US" dirty="0" err="1">
                <a:latin typeface="HYGothic-Extra" panose="02030600000101010101" pitchFamily="18" charset="-127"/>
                <a:ea typeface="HYGothic-Extra" panose="02030600000101010101" pitchFamily="18" charset="-127"/>
              </a:rPr>
              <a:t>베이시언</a:t>
            </a:r>
            <a:r>
              <a:rPr lang="ko-KR" altLang="en-US" dirty="0">
                <a:latin typeface="HYGothic-Extra" panose="02030600000101010101" pitchFamily="18" charset="-127"/>
                <a:ea typeface="HYGothic-Extra" panose="02030600000101010101" pitchFamily="18" charset="-127"/>
              </a:rPr>
              <a:t> 분류기</a:t>
            </a:r>
            <a:r>
              <a:rPr lang="en-US" altLang="ko-KR" dirty="0">
                <a:latin typeface="HYGothic-Extra" panose="02030600000101010101" pitchFamily="18" charset="-127"/>
                <a:ea typeface="HYGothic-Extra" panose="02030600000101010101" pitchFamily="18" charset="-127"/>
              </a:rPr>
              <a:t>(2/3)</a:t>
            </a:r>
            <a:endParaRPr lang="ko-KR" altLang="en-US" dirty="0">
              <a:latin typeface="HYGothic-Extra" panose="02030600000101010101" pitchFamily="18" charset="-127"/>
              <a:ea typeface="HYGothic-Extra" panose="0203060000010101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9A09E25-E51E-4641-AC23-9D17931D755F}"/>
              </a:ext>
            </a:extLst>
          </p:cNvPr>
          <p:cNvGrpSpPr/>
          <p:nvPr/>
        </p:nvGrpSpPr>
        <p:grpSpPr>
          <a:xfrm>
            <a:off x="6444488" y="1065405"/>
            <a:ext cx="2520000" cy="2160002"/>
            <a:chOff x="6084168" y="2595994"/>
            <a:chExt cx="2812435" cy="245602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F392A7F-A670-419D-B244-5B9CAB03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723"/>
            <a:stretch/>
          </p:blipFill>
          <p:spPr>
            <a:xfrm>
              <a:off x="6084168" y="2595994"/>
              <a:ext cx="2812435" cy="219212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0BE10E-4228-4B6B-86D3-39C3FB4C9129}"/>
                </a:ext>
              </a:extLst>
            </p:cNvPr>
            <p:cNvSpPr txBox="1"/>
            <p:nvPr/>
          </p:nvSpPr>
          <p:spPr>
            <a:xfrm>
              <a:off x="6428267" y="4798106"/>
              <a:ext cx="212423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베이시언</a:t>
              </a:r>
              <a:r>
                <a:rPr lang="ko-KR" alt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 분류기의 오류 확률 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1312A516-2CB5-4D86-8D2A-2EB2B1742C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36"/>
          <a:stretch/>
        </p:blipFill>
        <p:spPr>
          <a:xfrm>
            <a:off x="6444488" y="3933056"/>
            <a:ext cx="2520000" cy="19867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BC33D8-90E4-4890-BB46-DD17553D27A3}"/>
              </a:ext>
            </a:extLst>
          </p:cNvPr>
          <p:cNvSpPr txBox="1"/>
          <p:nvPr/>
        </p:nvSpPr>
        <p:spPr>
          <a:xfrm>
            <a:off x="6572963" y="5917658"/>
            <a:ext cx="22630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베이시언</a:t>
            </a:r>
            <a:r>
              <a:rPr lang="ko-KR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분류기 미사용 오류 확률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7EF2B9-6D86-4702-8901-D42726442D8E}"/>
              </a:ext>
            </a:extLst>
          </p:cNvPr>
          <p:cNvSpPr txBox="1"/>
          <p:nvPr/>
        </p:nvSpPr>
        <p:spPr>
          <a:xfrm>
            <a:off x="5382230" y="3244914"/>
            <a:ext cx="2844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  <a:ea typeface="+mn-ea"/>
                <a:cs typeface="Arial" panose="020B0604020202020204" pitchFamily="34" charset="0"/>
              </a:rPr>
              <a:t>사전 확률을 </a:t>
            </a:r>
            <a:r>
              <a:rPr lang="en-US" altLang="ko-KR" sz="1000" b="1" dirty="0">
                <a:latin typeface="+mn-ea"/>
                <a:ea typeface="+mn-ea"/>
                <a:cs typeface="Arial" panose="020B0604020202020204" pitchFamily="34" charset="0"/>
              </a:rPr>
              <a:t>½</a:t>
            </a:r>
            <a:r>
              <a:rPr lang="ko-KR" altLang="en-US" sz="1000" b="1" dirty="0">
                <a:latin typeface="+mn-ea"/>
                <a:ea typeface="+mn-ea"/>
                <a:cs typeface="Arial" panose="020B0604020202020204" pitchFamily="34" charset="0"/>
              </a:rPr>
              <a:t>로 가정했을 경우 </a:t>
            </a:r>
            <a:r>
              <a:rPr lang="ko-KR" altLang="en-US" sz="1000" b="1" dirty="0" err="1">
                <a:latin typeface="+mn-ea"/>
                <a:ea typeface="+mn-ea"/>
                <a:cs typeface="Arial" panose="020B0604020202020204" pitchFamily="34" charset="0"/>
              </a:rPr>
              <a:t>오류율</a:t>
            </a:r>
            <a:endParaRPr lang="en-US" altLang="ko-KR" sz="1000" b="1" dirty="0">
              <a:latin typeface="+mn-ea"/>
              <a:ea typeface="+mn-ea"/>
            </a:endParaRPr>
          </a:p>
          <a:p>
            <a:pPr algn="ctr"/>
            <a:endParaRPr lang="ko-KR" altLang="en-US" sz="1000" b="1" dirty="0"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설명선: 왼쪽 화살표 4">
            <a:extLst>
              <a:ext uri="{FF2B5EF4-FFF2-40B4-BE49-F238E27FC236}">
                <a16:creationId xmlns:a16="http://schemas.microsoft.com/office/drawing/2014/main" id="{4313E816-60A6-400E-A8DC-AB9A8D17DEB2}"/>
              </a:ext>
            </a:extLst>
          </p:cNvPr>
          <p:cNvSpPr/>
          <p:nvPr/>
        </p:nvSpPr>
        <p:spPr>
          <a:xfrm>
            <a:off x="5382230" y="3278999"/>
            <a:ext cx="2610150" cy="223311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92462"/>
            </a:avLst>
          </a:prstGeom>
          <a:noFill/>
          <a:ln>
            <a:solidFill>
              <a:srgbClr val="D8B4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073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94383"/>
                <a:ext cx="8229600" cy="5214937"/>
              </a:xfrm>
            </p:spPr>
            <p:txBody>
              <a:bodyPr/>
              <a:lstStyle/>
              <a:p>
                <a:pPr lvl="4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>
                    <a:latin typeface="+mn-ea"/>
                  </a:rPr>
                  <a:t>,</a:t>
                </a:r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>
                    <a:latin typeface="+mn-ea"/>
                  </a:rPr>
                  <a:t>: </a:t>
                </a:r>
                <a:r>
                  <a:rPr lang="ko-KR" altLang="en-US" dirty="0">
                    <a:latin typeface="+mn-ea"/>
                    <a:ea typeface="+mn-ea"/>
                  </a:rPr>
                  <a:t>사전확률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b="1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를</a:t>
                </a:r>
                <a:r>
                  <a:rPr lang="ko-KR" altLang="en-US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이면</a:t>
                </a:r>
                <a:r>
                  <a:rPr lang="ko-KR" altLang="en-US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으로 분류</a:t>
                </a:r>
                <a:r>
                  <a:rPr lang="en-US" altLang="ko-KR" dirty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이면</a:t>
                </a:r>
                <a:r>
                  <a:rPr lang="ko-KR" altLang="en-US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으로 분류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4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𝟏𝟏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ko-KR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𝟐𝟏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ko-KR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>
                  <a:latin typeface="+mn-ea"/>
                </a:endParaRPr>
              </a:p>
              <a:p>
                <a:pPr lvl="4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ko-K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ko-K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>
                  <a:latin typeface="+mn-ea"/>
                </a:endParaRPr>
              </a:p>
              <a:p>
                <a:pPr lvl="2"/>
                <a:r>
                  <a:rPr lang="ko-KR" altLang="en-US" dirty="0" err="1">
                    <a:latin typeface="+mn-ea"/>
                    <a:ea typeface="+mn-ea"/>
                  </a:rPr>
                  <a:t>우도비</a:t>
                </a:r>
                <a:r>
                  <a:rPr lang="ko-KR" altLang="en-US" dirty="0">
                    <a:latin typeface="+mn-ea"/>
                    <a:ea typeface="+mn-ea"/>
                  </a:rPr>
                  <a:t> 결정 규칙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b="1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를</a:t>
                </a:r>
                <a:r>
                  <a:rPr lang="ko-KR" altLang="en-US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altLang="ko-KR" b="1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altLang="ko-KR" b="1" i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altLang="ko-KR" dirty="0">
                    <a:latin typeface="+mn-ea"/>
                  </a:rPr>
                  <a:t> </a:t>
                </a:r>
                <a:r>
                  <a:rPr lang="ko-KR" altLang="en-US" dirty="0">
                    <a:latin typeface="+mn-ea"/>
                    <a:ea typeface="+mn-ea"/>
                  </a:rPr>
                  <a:t>이면</a:t>
                </a:r>
                <a:r>
                  <a:rPr lang="ko-KR" altLang="en-US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로 분류</a:t>
                </a:r>
                <a:r>
                  <a:rPr lang="en-US" altLang="ko-KR" dirty="0">
                    <a:latin typeface="+mn-ea"/>
                  </a:rPr>
                  <a:t>,</a:t>
                </a:r>
                <a:r>
                  <a:rPr lang="ko-KR" altLang="en-US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altLang="ko-KR" dirty="0">
                    <a:latin typeface="+mn-ea"/>
                  </a:rPr>
                  <a:t> </a:t>
                </a:r>
                <a:r>
                  <a:rPr lang="ko-KR" altLang="en-US" dirty="0">
                    <a:latin typeface="+mn-ea"/>
                    <a:ea typeface="+mn-ea"/>
                  </a:rPr>
                  <a:t>이면</a:t>
                </a:r>
                <a:r>
                  <a:rPr lang="ko-KR" altLang="en-US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로 분류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  <m:sub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𝟐𝟏</m:t>
                                </m:r>
                              </m:sub>
                            </m:s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  <m:sub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  <m:sub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𝟏𝟐</m:t>
                                </m:r>
                              </m:sub>
                            </m:s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altLang="ko-KR" dirty="0">
                  <a:latin typeface="+mn-ea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를</a:t>
                </a:r>
                <a:r>
                  <a:rPr lang="ko-KR" altLang="en-US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𝐩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ko-KR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ko-K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𝐩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ko-K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𝟏𝟐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dirty="0">
                    <a:latin typeface="+mn-ea"/>
                  </a:rPr>
                  <a:t> </a:t>
                </a:r>
                <a:r>
                  <a:rPr lang="ko-KR" altLang="en-US" dirty="0">
                    <a:latin typeface="+mn-ea"/>
                    <a:ea typeface="+mn-ea"/>
                  </a:rPr>
                  <a:t>이면</a:t>
                </a:r>
                <a:r>
                  <a:rPr lang="ko-KR" altLang="en-US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로 분류</a:t>
                </a:r>
                <a:r>
                  <a:rPr lang="en-US" altLang="ko-KR" dirty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𝐩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ko-K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𝐩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ko-K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dirty="0">
                    <a:latin typeface="+mn-ea"/>
                  </a:rPr>
                  <a:t> </a:t>
                </a:r>
                <a:r>
                  <a:rPr lang="ko-KR" altLang="en-US" dirty="0">
                    <a:latin typeface="+mn-ea"/>
                    <a:ea typeface="+mn-ea"/>
                  </a:rPr>
                  <a:t>이면</a:t>
                </a:r>
                <a:r>
                  <a:rPr lang="ko-KR" altLang="en-US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로 분류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altLang="ko-KR" dirty="0">
                    <a:latin typeface="+mn-ea"/>
                  </a:rPr>
                  <a:t> </a:t>
                </a:r>
                <a:r>
                  <a:rPr lang="ko-KR" altLang="en-US" dirty="0">
                    <a:latin typeface="+mn-ea"/>
                    <a:ea typeface="+mn-ea"/>
                  </a:rPr>
                  <a:t>부류로 확장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altLang="ko-KR" dirty="0">
                    <a:latin typeface="+mn-ea"/>
                  </a:rPr>
                  <a:t> </a:t>
                </a:r>
                <a:r>
                  <a:rPr lang="ko-KR" altLang="en-US" dirty="0">
                    <a:latin typeface="+mn-ea"/>
                    <a:ea typeface="+mn-ea"/>
                  </a:rPr>
                  <a:t>부류 최소 위험 </a:t>
                </a:r>
                <a:r>
                  <a:rPr lang="ko-KR" altLang="en-US" dirty="0" err="1">
                    <a:latin typeface="+mn-ea"/>
                    <a:ea typeface="+mn-ea"/>
                  </a:rPr>
                  <a:t>베이시언</a:t>
                </a:r>
                <a:r>
                  <a:rPr lang="ko-KR" altLang="en-US" dirty="0">
                    <a:latin typeface="+mn-ea"/>
                    <a:ea typeface="+mn-ea"/>
                  </a:rPr>
                  <a:t> 분류기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b="1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ko-KR" altLang="en-US" dirty="0" err="1">
                    <a:latin typeface="+mn-ea"/>
                    <a:ea typeface="+mn-ea"/>
                  </a:rPr>
                  <a:t>를</a:t>
                </a:r>
                <a:r>
                  <a:rPr lang="ko-KR" altLang="en-US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𝒂𝒓𝒈</m:t>
                    </m:r>
                    <m:func>
                      <m:func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func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일 때</a:t>
                </a:r>
                <a:r>
                  <a:rPr lang="ko-KR" altLang="en-US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로 분류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</m:sup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altLang="ko-K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altLang="ko-K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ko-KR" dirty="0">
                  <a:latin typeface="+mn-ea"/>
                </a:endParaRPr>
              </a:p>
              <a:p>
                <a:r>
                  <a:rPr lang="ko-KR" altLang="en-US" dirty="0">
                    <a:latin typeface="+mn-ea"/>
                    <a:ea typeface="+mn-ea"/>
                  </a:rPr>
                  <a:t>분별함수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1"/>
                <a:r>
                  <a:rPr lang="ko-KR" altLang="en-US" dirty="0">
                    <a:latin typeface="+mn-ea"/>
                    <a:ea typeface="+mn-ea"/>
                  </a:rPr>
                  <a:t>패턴의 특징벡터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b="1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altLang="ko-KR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+mn-ea"/>
                        <a:ea typeface="+mn-ea"/>
                      </a:rPr>
                      <m:t>를</m:t>
                    </m:r>
                  </m:oMath>
                </a14:m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:r>
                  <a:rPr lang="ko-KR" altLang="en-US" dirty="0">
                    <a:latin typeface="+mn-ea"/>
                    <a:ea typeface="+mn-ea"/>
                  </a:rPr>
                  <a:t>받아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개의 함수 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ko-KR" b="1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+mn-ea"/>
                  </a:rPr>
                  <a:t> </a:t>
                </a:r>
                <a:br>
                  <a:rPr lang="en-US" altLang="ko-KR" dirty="0">
                    <a:latin typeface="+mn-ea"/>
                  </a:rPr>
                </a:br>
                <a:r>
                  <a:rPr lang="ko-KR" altLang="en-US" dirty="0">
                    <a:latin typeface="+mn-ea"/>
                    <a:ea typeface="+mn-ea"/>
                  </a:rPr>
                  <a:t>구하여 그 중 최고 값의 부류로 분류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4"/>
                <a:endParaRPr lang="en-US" altLang="ko-KR" dirty="0">
                  <a:latin typeface="+mn-ea"/>
                </a:endParaRPr>
              </a:p>
              <a:p>
                <a:pPr lvl="4"/>
                <a:endParaRPr lang="en-US" altLang="ko-KR" dirty="0">
                  <a:latin typeface="+mn-ea"/>
                </a:endParaRPr>
              </a:p>
              <a:p>
                <a:pPr lvl="2"/>
                <a:endParaRPr lang="en-US" altLang="ko-KR" dirty="0">
                  <a:latin typeface="+mn-ea"/>
                </a:endParaRPr>
              </a:p>
              <a:p>
                <a:pPr lvl="3"/>
                <a:endParaRPr lang="en-US" altLang="ko-KR" dirty="0">
                  <a:latin typeface="+mn-ea"/>
                  <a:ea typeface="+mn-ea"/>
                </a:endParaRPr>
              </a:p>
              <a:p>
                <a:pPr lvl="2"/>
                <a:endParaRPr lang="en-US" altLang="ko-KR" dirty="0">
                  <a:latin typeface="+mn-ea"/>
                  <a:ea typeface="+mn-ea"/>
                </a:endParaRPr>
              </a:p>
              <a:p>
                <a:pPr lvl="1"/>
                <a:endParaRPr lang="en-US" altLang="ko-KR" dirty="0">
                  <a:latin typeface="+mn-ea"/>
                  <a:ea typeface="+mn-ea"/>
                </a:endParaRPr>
              </a:p>
              <a:p>
                <a:pPr lvl="2"/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94383"/>
                <a:ext cx="8229600" cy="5214937"/>
              </a:xfrm>
              <a:blipFill>
                <a:blip r:embed="rId3"/>
                <a:stretch>
                  <a:fillRect l="-444" t="-2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제목 1">
            <a:extLst>
              <a:ext uri="{FF2B5EF4-FFF2-40B4-BE49-F238E27FC236}">
                <a16:creationId xmlns:a16="http://schemas.microsoft.com/office/drawing/2014/main" id="{C902F6B8-5627-1B47-BF95-861C02922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80628"/>
            <a:ext cx="6400800" cy="725487"/>
          </a:xfrm>
        </p:spPr>
        <p:txBody>
          <a:bodyPr/>
          <a:lstStyle/>
          <a:p>
            <a:r>
              <a:rPr lang="ko-KR" altLang="en-US" dirty="0" err="1">
                <a:latin typeface="HYGothic-Extra" panose="02030600000101010101" pitchFamily="18" charset="-127"/>
                <a:ea typeface="HYGothic-Extra" panose="02030600000101010101" pitchFamily="18" charset="-127"/>
              </a:rPr>
              <a:t>베이시언</a:t>
            </a:r>
            <a:r>
              <a:rPr lang="ko-KR" altLang="en-US" dirty="0">
                <a:latin typeface="HYGothic-Extra" panose="02030600000101010101" pitchFamily="18" charset="-127"/>
                <a:ea typeface="HYGothic-Extra" panose="02030600000101010101" pitchFamily="18" charset="-127"/>
              </a:rPr>
              <a:t> 분류기</a:t>
            </a:r>
            <a:r>
              <a:rPr lang="en-US" altLang="ko-KR" dirty="0">
                <a:latin typeface="HYGothic-Extra" panose="02030600000101010101" pitchFamily="18" charset="-127"/>
                <a:ea typeface="HYGothic-Extra" panose="02030600000101010101" pitchFamily="18" charset="-127"/>
              </a:rPr>
              <a:t>(3/3)&amp;</a:t>
            </a:r>
            <a:br>
              <a:rPr lang="en-US" altLang="ko-KR" dirty="0">
                <a:latin typeface="HYGothic-Extra" panose="02030600000101010101" pitchFamily="18" charset="-127"/>
                <a:ea typeface="HYGothic-Extra" panose="02030600000101010101" pitchFamily="18" charset="-127"/>
              </a:rPr>
            </a:br>
            <a:r>
              <a:rPr lang="ko-KR" altLang="en-US" dirty="0">
                <a:latin typeface="HYGothic-Extra" panose="02030600000101010101" pitchFamily="18" charset="-127"/>
                <a:ea typeface="HYGothic-Extra" panose="02030600000101010101" pitchFamily="18" charset="-127"/>
              </a:rPr>
              <a:t>분별 함수</a:t>
            </a:r>
            <a:r>
              <a:rPr lang="en-US" altLang="ko-KR" dirty="0">
                <a:latin typeface="HYGothic-Extra" panose="02030600000101010101" pitchFamily="18" charset="-127"/>
                <a:ea typeface="HYGothic-Extra" panose="02030600000101010101" pitchFamily="18" charset="-127"/>
              </a:rPr>
              <a:t>(1/2)</a:t>
            </a:r>
            <a:endParaRPr lang="ko-KR" altLang="en-US" dirty="0">
              <a:latin typeface="HYGothic-Extra" panose="02030600000101010101" pitchFamily="18" charset="-127"/>
              <a:ea typeface="HYGothic-Extra" panose="0203060000010101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37367AE-34BE-4AFE-951F-E7EBAD11DCD2}"/>
              </a:ext>
            </a:extLst>
          </p:cNvPr>
          <p:cNvGrpSpPr/>
          <p:nvPr/>
        </p:nvGrpSpPr>
        <p:grpSpPr>
          <a:xfrm>
            <a:off x="6001816" y="3537012"/>
            <a:ext cx="2746648" cy="2499374"/>
            <a:chOff x="3023828" y="4113076"/>
            <a:chExt cx="2297435" cy="206732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89826AF-695E-4CDB-AC9B-78E9F10229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32"/>
            <a:stretch/>
          </p:blipFill>
          <p:spPr>
            <a:xfrm>
              <a:off x="3023828" y="4113076"/>
              <a:ext cx="2297435" cy="194421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63BB0A5-D723-4A49-8C43-54BC258C5EEB}"/>
                </a:ext>
              </a:extLst>
            </p:cNvPr>
            <p:cNvSpPr txBox="1"/>
            <p:nvPr/>
          </p:nvSpPr>
          <p:spPr>
            <a:xfrm>
              <a:off x="3164433" y="5934181"/>
              <a:ext cx="20162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최소 위험 </a:t>
              </a:r>
              <a:r>
                <a:rPr lang="ko-KR" altLang="en-US" sz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베이시언</a:t>
              </a:r>
              <a:r>
                <a:rPr lang="ko-KR" alt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 분류기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2985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94383"/>
                <a:ext cx="8229600" cy="5214937"/>
              </a:xfrm>
            </p:spPr>
            <p:txBody>
              <a:bodyPr/>
              <a:lstStyle/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ko-KR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  <m:d>
                              <m:d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altLang="ko-KR" b="1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m:rPr>
                                    <m:nor/>
                                  </m:rPr>
                                  <a:rPr lang="en-US" altLang="ko-KR" b="1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  <m:d>
                              <m:d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f>
                              <m:f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nary>
                                  <m:naryPr>
                                    <m:chr m:val="∑"/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𝒋</m:t>
                                    </m:r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𝑴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e>
                                      <m:sub>
                                        <m:r>
                                          <a:rPr lang="en-US" altLang="ko-KR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𝒋𝒊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𝒑</m:t>
                                </m:r>
                                <m:d>
                                  <m:d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altLang="ko-KR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x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ko-KR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altLang="ko-KR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e>
                                      <m:sub>
                                        <m:r>
                                          <a:rPr lang="en-US" altLang="ko-KR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𝒋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  <m:d>
                                  <m:d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e>
                                      <m:sub>
                                        <m:r>
                                          <a:rPr lang="en-US" altLang="ko-KR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𝒋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eqArr>
                      </m:e>
                    </m:d>
                  </m:oMath>
                </a14:m>
                <a:endParaRPr lang="en-US" altLang="ko-KR" dirty="0">
                  <a:latin typeface="+mn-ea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1" i="1" dirty="0" smtClean="0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+mn-ea"/>
                          </a:rPr>
                          <m:t>𝒈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+mn-ea"/>
                          </a:rPr>
                          <m:t>𝟏𝟐</m:t>
                        </m:r>
                      </m:sub>
                    </m:sSub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</m:d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:r>
                  <a:rPr lang="ko-KR" altLang="en-US" dirty="0">
                    <a:latin typeface="+mn-ea"/>
                    <a:ea typeface="+mn-ea"/>
                  </a:rPr>
                  <a:t>이면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로 분류</a:t>
                </a:r>
                <a:r>
                  <a:rPr lang="en-US" altLang="ko-KR" dirty="0">
                    <a:latin typeface="+mn-ea"/>
                    <a:ea typeface="+mn-ea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𝟏𝟐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ko-KR" dirty="0">
                    <a:latin typeface="+mn-ea"/>
                  </a:rPr>
                  <a:t> </a:t>
                </a:r>
                <a:r>
                  <a:rPr lang="ko-KR" altLang="en-US" dirty="0">
                    <a:latin typeface="+mn-ea"/>
                  </a:rPr>
                  <a:t>이면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ko-KR" altLang="en-US" dirty="0">
                    <a:latin typeface="+mn-ea"/>
                  </a:rPr>
                  <a:t>로 분류</a:t>
                </a:r>
                <a:endParaRPr lang="en-US" altLang="ko-KR" dirty="0">
                  <a:latin typeface="+mn-ea"/>
                </a:endParaRP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𝟏𝟐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d>
                          <m:d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sub>
                    </m:sSub>
                  </m:oMath>
                </a14:m>
                <a:endParaRPr lang="en-US" altLang="ko-KR" dirty="0">
                  <a:latin typeface="+mn-ea"/>
                  <a:ea typeface="+mn-ea"/>
                </a:endParaRPr>
              </a:p>
              <a:p>
                <a:r>
                  <a:rPr lang="ko-KR" altLang="en-US" dirty="0">
                    <a:latin typeface="+mn-ea"/>
                    <a:ea typeface="+mn-ea"/>
                  </a:rPr>
                  <a:t>정규 분포의 </a:t>
                </a:r>
                <a:r>
                  <a:rPr lang="ko-KR" altLang="en-US" dirty="0" err="1">
                    <a:latin typeface="+mn-ea"/>
                    <a:ea typeface="+mn-ea"/>
                  </a:rPr>
                  <a:t>베이시언</a:t>
                </a:r>
                <a:r>
                  <a:rPr lang="ko-KR" altLang="en-US" dirty="0">
                    <a:latin typeface="+mn-ea"/>
                    <a:ea typeface="+mn-ea"/>
                  </a:rPr>
                  <a:t> 분류기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1"/>
                <a:r>
                  <a:rPr lang="ko-KR" altLang="en-US" dirty="0">
                    <a:latin typeface="+mn-ea"/>
                    <a:ea typeface="+mn-ea"/>
                  </a:rPr>
                  <a:t>정규 분포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2"/>
                <a:r>
                  <a:rPr lang="ko-KR" altLang="en-US" dirty="0" err="1">
                    <a:latin typeface="+mn-ea"/>
                    <a:ea typeface="+mn-ea"/>
                  </a:rPr>
                  <a:t>우도가</a:t>
                </a:r>
                <a:r>
                  <a:rPr lang="ko-KR" altLang="en-US" dirty="0">
                    <a:latin typeface="+mn-ea"/>
                    <a:ea typeface="+mn-ea"/>
                  </a:rPr>
                  <a:t> 정규 분포를 따르는 특수한 경우에 대해 분류기가 가지는 성질 분석하여 </a:t>
                </a:r>
                <a:br>
                  <a:rPr lang="en-US" altLang="ko-KR" dirty="0">
                    <a:latin typeface="+mn-ea"/>
                    <a:ea typeface="+mn-ea"/>
                  </a:rPr>
                </a:br>
                <a:r>
                  <a:rPr lang="ko-KR" altLang="en-US" dirty="0">
                    <a:latin typeface="+mn-ea"/>
                    <a:ea typeface="+mn-ea"/>
                  </a:rPr>
                  <a:t>두 부류의 영역을 나누는 경계 모양 분석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3"/>
                <a:r>
                  <a:rPr lang="ko-KR" altLang="en-US" dirty="0">
                    <a:latin typeface="+mn-ea"/>
                    <a:ea typeface="+mn-ea"/>
                  </a:rPr>
                  <a:t>현실 </a:t>
                </a:r>
                <a:r>
                  <a:rPr lang="ko-KR" altLang="en-US" dirty="0" err="1">
                    <a:latin typeface="+mn-ea"/>
                    <a:ea typeface="+mn-ea"/>
                  </a:rPr>
                  <a:t>세계예</a:t>
                </a:r>
                <a:r>
                  <a:rPr lang="ko-KR" altLang="en-US" dirty="0">
                    <a:latin typeface="+mn-ea"/>
                    <a:ea typeface="+mn-ea"/>
                  </a:rPr>
                  <a:t> 맞는 경우가 적지 않게 존재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3"/>
                <a:r>
                  <a:rPr lang="ko-KR" altLang="en-US" dirty="0">
                    <a:latin typeface="+mn-ea"/>
                    <a:ea typeface="+mn-ea"/>
                  </a:rPr>
                  <a:t>평균과 분산의 매개 변수만으로 표현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3"/>
                <a:r>
                  <a:rPr lang="ko-KR" altLang="en-US" dirty="0">
                    <a:latin typeface="+mn-ea"/>
                    <a:ea typeface="+mn-ea"/>
                  </a:rPr>
                  <a:t>수학적 증명 용이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1"/>
                <a:r>
                  <a:rPr lang="ko-KR" altLang="en-US" dirty="0">
                    <a:latin typeface="+mn-ea"/>
                    <a:ea typeface="+mn-ea"/>
                  </a:rPr>
                  <a:t>정규 분포와 분별 함수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2"/>
                <a:r>
                  <a:rPr lang="en-US" altLang="ko-KR" dirty="0">
                    <a:latin typeface="+mn-ea"/>
                    <a:ea typeface="+mn-ea"/>
                  </a:rPr>
                  <a:t>1</a:t>
                </a:r>
                <a:r>
                  <a:rPr lang="ko-KR" altLang="en-US" dirty="0">
                    <a:latin typeface="+mn-ea"/>
                    <a:ea typeface="+mn-ea"/>
                  </a:rPr>
                  <a:t>차원 정규분포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 smtClean="0">
                        <a:latin typeface="Cambria Math" panose="02040503050406030204" pitchFamily="18" charset="0"/>
                        <a:ea typeface="+mn-ea"/>
                      </a:rPr>
                      <m:t>N</m:t>
                    </m:r>
                    <m:d>
                      <m:dPr>
                        <m:ctrlPr>
                          <a:rPr lang="en-US" altLang="ko-KR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ko-KR" altLang="en-US" i="1" dirty="0" smtClean="0">
                            <a:latin typeface="Cambria Math" panose="02040503050406030204" pitchFamily="18" charset="0"/>
                            <a:ea typeface="+mn-ea"/>
                          </a:rPr>
                          <m:t>𝝁</m:t>
                        </m:r>
                        <m:r>
                          <a:rPr lang="en-US" altLang="ko-KR" b="1" i="1" dirty="0" smtClean="0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b="1" i="1" dirty="0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ko-KR" altLang="en-US" b="1" i="1" dirty="0" smtClean="0">
                                <a:latin typeface="Cambria Math" panose="02040503050406030204" pitchFamily="18" charset="0"/>
                                <a:ea typeface="+mn-ea"/>
                              </a:rPr>
                              <m:t>𝝈</m:t>
                            </m:r>
                          </m:e>
                          <m:sup>
                            <m:r>
                              <a:rPr lang="en-US" altLang="ko-KR" b="1" i="1" dirty="0" smtClean="0">
                                <a:latin typeface="Cambria Math" panose="02040503050406030204" pitchFamily="18" charset="0"/>
                                <a:ea typeface="+mn-ea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sSup>
                          <m:sSup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ko-KR" alt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ko-KR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ko-KR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ko-KR" alt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den>
                    </m:f>
                    <m:r>
                      <m:rPr>
                        <m:sty m:val="p"/>
                      </m:rPr>
                      <a:rPr lang="en-US" altLang="ko-KR" dirty="0" smtClean="0">
                        <a:latin typeface="Cambria Math" panose="02040503050406030204" pitchFamily="18" charset="0"/>
                        <a:ea typeface="+mn-ea"/>
                      </a:rPr>
                      <m:t>exp</m:t>
                    </m:r>
                    <m:d>
                      <m:dPr>
                        <m:ctrlPr>
                          <a:rPr lang="en-US" altLang="ko-KR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ko-KR" b="1" i="1" dirty="0" smtClean="0">
                            <a:latin typeface="Cambria Math" panose="02040503050406030204" pitchFamily="18" charset="0"/>
                            <a:ea typeface="+mn-ea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b="1" i="1" dirty="0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b="1" i="1" dirty="0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b="1" i="1" dirty="0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1" i="1" dirty="0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𝒙</m:t>
                                    </m:r>
                                    <m:r>
                                      <a:rPr lang="en-US" altLang="ko-KR" b="1" i="1" dirty="0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−</m:t>
                                    </m:r>
                                    <m:r>
                                      <a:rPr lang="ko-KR" altLang="en-US" b="1" i="1" dirty="0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𝝁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ko-KR" b="1" i="1" dirty="0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𝟐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ko-KR" b="1" i="1" dirty="0" smtClean="0">
                                <a:latin typeface="Cambria Math" panose="02040503050406030204" pitchFamily="18" charset="0"/>
                                <a:ea typeface="+mn-ea"/>
                              </a:rPr>
                              <m:t>𝟐</m:t>
                            </m:r>
                            <m:sSup>
                              <m:sSupPr>
                                <m:ctrlPr>
                                  <a:rPr lang="en-US" altLang="ko-KR" b="1" i="1" dirty="0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a:rPr lang="ko-KR" altLang="en-US" sz="1100" i="1" dirty="0"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</m:e>
                              <m:sup>
                                <m:r>
                                  <a:rPr lang="en-US" altLang="ko-KR" b="1" i="1" dirty="0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altLang="ko-KR" dirty="0">
                  <a:latin typeface="+mn-ea"/>
                  <a:ea typeface="+mn-ea"/>
                </a:endParaRPr>
              </a:p>
              <a:p>
                <a:pPr lvl="2"/>
                <a:r>
                  <a:rPr lang="en-US" altLang="ko-KR" dirty="0">
                    <a:latin typeface="+mn-ea"/>
                    <a:ea typeface="+mn-ea"/>
                  </a:rPr>
                  <a:t>2</a:t>
                </a:r>
                <a:r>
                  <a:rPr lang="ko-KR" altLang="en-US" dirty="0">
                    <a:latin typeface="+mn-ea"/>
                    <a:ea typeface="+mn-ea"/>
                  </a:rPr>
                  <a:t>차원 정규분포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  <a:ea typeface="+mn-ea"/>
                      </a:rPr>
                      <m:t>𝑵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ko-KR" altLang="en-US" b="1" smtClean="0">
                            <a:latin typeface="Cambria Math" panose="02040503050406030204" pitchFamily="18" charset="0"/>
                            <a:ea typeface="+mn-ea"/>
                          </a:rPr>
                          <m:t>𝛍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+mn-ea"/>
                          </a:rPr>
                          <m:t>𝛴</m:t>
                        </m:r>
                      </m:e>
                    </m:d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sSup>
                          <m:sSup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ko-KR" alt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𝛴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m:rPr>
                        <m:sty m:val="p"/>
                      </m:rPr>
                      <a:rPr lang="en-US" altLang="ko-KR" dirty="0" smtClean="0">
                        <a:latin typeface="Cambria Math" panose="02040503050406030204" pitchFamily="18" charset="0"/>
                        <a:ea typeface="+mn-ea"/>
                      </a:rPr>
                      <m:t>exp</m:t>
                    </m:r>
                    <m:d>
                      <m:dPr>
                        <m:ctrlPr>
                          <a:rPr lang="en-US" altLang="ko-KR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ko-KR" b="1" i="1" dirty="0" smtClean="0">
                            <a:latin typeface="Cambria Math" panose="02040503050406030204" pitchFamily="18" charset="0"/>
                            <a:ea typeface="+mn-ea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b="1" i="1" dirty="0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Pr>
                          <m:num>
                            <m:r>
                              <a:rPr lang="en-US" altLang="ko-KR" b="1" i="1" dirty="0" smtClean="0">
                                <a:latin typeface="Cambria Math" panose="02040503050406030204" pitchFamily="18" charset="0"/>
                                <a:ea typeface="+mn-ea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ko-KR" b="1" i="1" dirty="0" smtClean="0">
                                <a:latin typeface="Cambria Math" panose="02040503050406030204" pitchFamily="18" charset="0"/>
                                <a:ea typeface="+mn-ea"/>
                              </a:rPr>
                              <m:t>𝟐</m:t>
                            </m:r>
                          </m:den>
                        </m:f>
                        <m:sSup>
                          <m:sSupPr>
                            <m:ctrlPr>
                              <a:rPr lang="en-US" altLang="ko-KR" b="1" i="1" dirty="0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altLang="ko-KR" b="1" i="0" dirty="0" smtClean="0">
                                <a:latin typeface="Cambria Math" panose="02040503050406030204" pitchFamily="18" charset="0"/>
                                <a:ea typeface="+mn-ea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altLang="ko-KR" b="1" i="0" dirty="0" smtClean="0">
                                <a:latin typeface="Cambria Math" panose="02040503050406030204" pitchFamily="18" charset="0"/>
                                <a:ea typeface="+mn-ea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b="1" i="1" dirty="0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ko-KR" altLang="en-US" b="1" i="1" dirty="0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altLang="ko-KR" b="1" i="1" dirty="0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𝒊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ko-KR" b="1" i="1" dirty="0" smtClean="0">
                                <a:latin typeface="Cambria Math" panose="02040503050406030204" pitchFamily="18" charset="0"/>
                                <a:ea typeface="+mn-ea"/>
                              </a:rPr>
                              <m:t>𝑻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b="1" i="1" dirty="0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b="1" i="1" dirty="0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 dirty="0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𝛴</m:t>
                                </m:r>
                              </m:e>
                              <m:sub>
                                <m:r>
                                  <a:rPr lang="en-US" altLang="ko-KR" b="1" i="1" dirty="0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𝒊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ko-KR" b="1" i="1" dirty="0" smtClean="0">
                                <a:latin typeface="Cambria Math" panose="02040503050406030204" pitchFamily="18" charset="0"/>
                                <a:ea typeface="+mn-ea"/>
                              </a:rPr>
                              <m:t>−</m:t>
                            </m:r>
                            <m:r>
                              <a:rPr lang="en-US" altLang="ko-KR" b="1" i="1" dirty="0" smtClean="0">
                                <a:latin typeface="Cambria Math" panose="02040503050406030204" pitchFamily="18" charset="0"/>
                                <a:ea typeface="+mn-ea"/>
                              </a:rPr>
                              <m:t>𝟏</m:t>
                            </m:r>
                          </m:sup>
                        </m:sSup>
                        <m:d>
                          <m:dPr>
                            <m:ctrlPr>
                              <a:rPr lang="en-US" altLang="ko-KR" b="1" i="1" dirty="0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altLang="ko-KR" b="1" i="0" dirty="0" smtClean="0">
                                <a:latin typeface="Cambria Math" panose="02040503050406030204" pitchFamily="18" charset="0"/>
                                <a:ea typeface="+mn-ea"/>
                              </a:rPr>
                              <m:t>x</m:t>
                            </m:r>
                            <m:r>
                              <a:rPr lang="en-US" altLang="ko-KR" b="1" i="1" dirty="0" smtClean="0">
                                <a:latin typeface="Cambria Math" panose="02040503050406030204" pitchFamily="18" charset="0"/>
                                <a:ea typeface="+mn-ea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b="1" i="1" dirty="0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ko-KR" altLang="en-US" b="1" dirty="0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𝛍</m:t>
                                </m:r>
                              </m:e>
                              <m:sub>
                                <m:r>
                                  <a:rPr lang="en-US" altLang="ko-KR" b="1" i="1" dirty="0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94383"/>
                <a:ext cx="8229600" cy="5214937"/>
              </a:xfrm>
              <a:blipFill>
                <a:blip r:embed="rId3"/>
                <a:stretch>
                  <a:fillRect l="-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제목 1">
            <a:extLst>
              <a:ext uri="{FF2B5EF4-FFF2-40B4-BE49-F238E27FC236}">
                <a16:creationId xmlns:a16="http://schemas.microsoft.com/office/drawing/2014/main" id="{C902F6B8-5627-1B47-BF95-861C02922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80628"/>
            <a:ext cx="6786500" cy="725487"/>
          </a:xfrm>
        </p:spPr>
        <p:txBody>
          <a:bodyPr/>
          <a:lstStyle/>
          <a:p>
            <a:r>
              <a:rPr lang="ko-KR" altLang="en-US" dirty="0">
                <a:latin typeface="HYGothic-Extra" panose="02030600000101010101" pitchFamily="18" charset="-127"/>
                <a:ea typeface="HYGothic-Extra" panose="02030600000101010101" pitchFamily="18" charset="-127"/>
              </a:rPr>
              <a:t>분별 함수</a:t>
            </a:r>
            <a:r>
              <a:rPr lang="en-US" altLang="ko-KR" dirty="0">
                <a:latin typeface="HYGothic-Extra" panose="02030600000101010101" pitchFamily="18" charset="-127"/>
                <a:ea typeface="HYGothic-Extra" panose="02030600000101010101" pitchFamily="18" charset="-127"/>
              </a:rPr>
              <a:t>(2/2)&amp;</a:t>
            </a:r>
            <a:br>
              <a:rPr lang="en-US" altLang="ko-KR" dirty="0">
                <a:latin typeface="HYGothic-Extra" panose="02030600000101010101" pitchFamily="18" charset="-127"/>
                <a:ea typeface="HYGothic-Extra" panose="02030600000101010101" pitchFamily="18" charset="-127"/>
              </a:rPr>
            </a:br>
            <a:r>
              <a:rPr lang="ko-KR" altLang="en-US" dirty="0">
                <a:latin typeface="HYGothic-Extra" panose="02030600000101010101" pitchFamily="18" charset="-127"/>
                <a:ea typeface="HYGothic-Extra" panose="02030600000101010101" pitchFamily="18" charset="-127"/>
              </a:rPr>
              <a:t>정규 분포에서 </a:t>
            </a:r>
            <a:r>
              <a:rPr lang="ko-KR" altLang="en-US" dirty="0" err="1">
                <a:latin typeface="HYGothic-Extra" panose="02030600000101010101" pitchFamily="18" charset="-127"/>
                <a:ea typeface="HYGothic-Extra" panose="02030600000101010101" pitchFamily="18" charset="-127"/>
              </a:rPr>
              <a:t>베이시언</a:t>
            </a:r>
            <a:r>
              <a:rPr lang="ko-KR" altLang="en-US" dirty="0">
                <a:latin typeface="HYGothic-Extra" panose="02030600000101010101" pitchFamily="18" charset="-127"/>
                <a:ea typeface="HYGothic-Extra" panose="02030600000101010101" pitchFamily="18" charset="-127"/>
              </a:rPr>
              <a:t> 분류기</a:t>
            </a:r>
            <a:r>
              <a:rPr lang="en-US" altLang="ko-KR" dirty="0">
                <a:latin typeface="HYGothic-Extra" panose="02030600000101010101" pitchFamily="18" charset="-127"/>
                <a:ea typeface="HYGothic-Extra" panose="02030600000101010101" pitchFamily="18" charset="-127"/>
              </a:rPr>
              <a:t>(1/3)</a:t>
            </a:r>
            <a:endParaRPr lang="ko-KR" altLang="en-US" dirty="0">
              <a:latin typeface="HYGothic-Extra" panose="02030600000101010101" pitchFamily="18" charset="-127"/>
              <a:ea typeface="HYGothic-Extra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5186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94383"/>
                <a:ext cx="8229600" cy="5214937"/>
              </a:xfrm>
            </p:spPr>
            <p:txBody>
              <a:bodyPr/>
              <a:lstStyle/>
              <a:p>
                <a:pPr lvl="2"/>
                <a:r>
                  <a:rPr lang="ko-KR" altLang="en-US" dirty="0">
                    <a:latin typeface="+mn-ea"/>
                    <a:ea typeface="+mn-ea"/>
                  </a:rPr>
                  <a:t>우도</a:t>
                </a:r>
                <a:endParaRPr lang="en-US" altLang="ko-KR" i="1" dirty="0">
                  <a:latin typeface="+mn-ea"/>
                  <a:ea typeface="+mn-ea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ko-K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ko-KR" altLang="en-US">
                                <a:latin typeface="Cambria Math" panose="02040503050406030204" pitchFamily="18" charset="0"/>
                              </a:rPr>
                              <m:t>𝛍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𝛴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𝛴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m:rPr>
                        <m:sty m:val="p"/>
                      </m:rPr>
                      <a:rPr lang="en-US" altLang="ko-K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ko-KR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sSup>
                          <m:sSup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altLang="ko-KR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altLang="ko-KR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 dirty="0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altLang="ko-KR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ko-KR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𝛴</m:t>
                                </m:r>
                              </m:e>
                              <m:sub>
                                <m:r>
                                  <a:rPr lang="en-US" altLang="ko-KR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ko-KR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d>
                          <m:d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altLang="ko-KR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ko-KR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ko-KR" altLang="en-US" dirty="0">
                                    <a:latin typeface="Cambria Math" panose="02040503050406030204" pitchFamily="18" charset="0"/>
                                  </a:rPr>
                                  <m:t>𝛍</m:t>
                                </m:r>
                              </m:e>
                              <m:sub>
                                <m:r>
                                  <a:rPr lang="en-US" altLang="ko-KR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ko-KR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/>
                <a:r>
                  <a:rPr lang="ko-KR" altLang="en-US" dirty="0">
                    <a:latin typeface="+mn-ea"/>
                    <a:ea typeface="+mn-ea"/>
                  </a:rPr>
                  <a:t>분별 함수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+mn-ea"/>
                          </a:rPr>
                          <m:t>𝒈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</m:d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altLang="ko-KR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altLang="ko-KR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altLang="ko-KR" dirty="0">
                  <a:latin typeface="+mn-ea"/>
                  <a:ea typeface="+mn-ea"/>
                </a:endParaRP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altLang="ko-KR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𝛴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sSubSup>
                          <m:sSubSup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𝛴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altLang="ko-KR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sSubSup>
                              <m:sSub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𝛴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bSup>
                            <m:r>
                              <a:rPr lang="ko-KR" alt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  <m:sup/>
                        </m:sSubSup>
                      </m:e>
                    </m:d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  <m:func>
                      <m:func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ko-KR" alt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func>
                          <m:func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𝛴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func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altLang="ko-KR" b="1" dirty="0">
                  <a:latin typeface="+mn-ea"/>
                  <a:ea typeface="Cambria Math" panose="02040503050406030204" pitchFamily="18" charset="0"/>
                </a:endParaRPr>
              </a:p>
              <a:p>
                <a:pPr lvl="4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:r>
                  <a:rPr lang="ko-KR" altLang="en-US" dirty="0">
                    <a:latin typeface="+mn-ea"/>
                    <a:ea typeface="+mn-ea"/>
                  </a:rPr>
                  <a:t>만족 해야 결정 경계 상에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b="1" i="0" smtClean="0">
                        <a:latin typeface="Cambria Math" panose="02040503050406030204" pitchFamily="18" charset="0"/>
                        <a:ea typeface="+mn-ea"/>
                      </a:rPr>
                      <m:t>x</m:t>
                    </m:r>
                    <m:r>
                      <m:rPr>
                        <m:nor/>
                      </m:rPr>
                      <a:rPr lang="en-US" altLang="ko-KR" b="1" i="0" smtClean="0"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+mn-ea"/>
                      </a:rPr>
                      <m:t>존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재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4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+mn-ea"/>
                          </a:rPr>
                          <m:t>𝒈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+mn-ea"/>
                          </a:rPr>
                          <m:t>𝒊𝒋</m:t>
                        </m:r>
                      </m:sub>
                    </m:sSub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</m:d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altLang="ko-KR" dirty="0">
                    <a:latin typeface="+mn-ea"/>
                    <a:ea typeface="+mn-ea"/>
                  </a:rPr>
                  <a:t>: </a:t>
                </a:r>
                <a:r>
                  <a:rPr lang="ko-KR" altLang="en-US" dirty="0">
                    <a:latin typeface="+mn-ea"/>
                    <a:ea typeface="+mn-ea"/>
                  </a:rPr>
                  <a:t>결정 경계 함수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r>
                  <a:rPr lang="ko-KR" altLang="en-US" dirty="0">
                    <a:latin typeface="+mn-ea"/>
                    <a:ea typeface="+mn-ea"/>
                  </a:rPr>
                  <a:t>선형 분별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1"/>
                <a:r>
                  <a:rPr lang="ko-KR" altLang="en-US" dirty="0">
                    <a:latin typeface="+mn-ea"/>
                    <a:ea typeface="+mn-ea"/>
                  </a:rPr>
                  <a:t>공분산 행렬이 같은 경우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에서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  <a:ea typeface="+mn-ea"/>
                      </a:rPr>
                      <m:t>𝒊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와 무관한 항 제거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𝛴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m:rPr>
                        <m:nor/>
                      </m:rPr>
                      <a:rPr lang="en-US" altLang="ko-KR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altLang="ko-KR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dirty="0">
                            <a:ea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sSubSup>
                              <m:sSub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𝛴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bSup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  <m:sup/>
                        </m:sSubSup>
                      </m:e>
                    </m:d>
                  </m:oMath>
                </a14:m>
                <a:endParaRPr lang="en-US" altLang="ko-KR" dirty="0">
                  <a:ea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p>
                    </m:sSubSup>
                    <m:r>
                      <m:rPr>
                        <m:nor/>
                      </m:rPr>
                      <a:rPr lang="en-US" altLang="ko-KR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altLang="ko-KR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ko-KR" dirty="0">
                    <a:latin typeface="+mn-ea"/>
                    <a:ea typeface="Cambria Math" panose="02040503050406030204" pitchFamily="18" charset="0"/>
                  </a:rPr>
                  <a:t> </a:t>
                </a:r>
                <a:r>
                  <a:rPr lang="ko-KR" altLang="en-US" dirty="0">
                    <a:latin typeface="+mn-ea"/>
                    <a:ea typeface="Cambria Math" panose="02040503050406030204" pitchFamily="18" charset="0"/>
                  </a:rPr>
                  <a:t>꼴</a:t>
                </a:r>
                <a:endParaRPr lang="en-US" altLang="ko-KR" dirty="0">
                  <a:latin typeface="+mn-ea"/>
                  <a:ea typeface="Cambria Math" panose="02040503050406030204" pitchFamily="18" charset="0"/>
                </a:endParaRPr>
              </a:p>
              <a:p>
                <a:pPr lvl="1"/>
                <a:r>
                  <a:rPr lang="ko-KR" altLang="en-US" dirty="0">
                    <a:latin typeface="+mn-ea"/>
                    <a:ea typeface="+mn-ea"/>
                  </a:rPr>
                  <a:t>선형</a:t>
                </a:r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:r>
                  <a:rPr lang="ko-KR" altLang="en-US" dirty="0">
                    <a:latin typeface="+mn-ea"/>
                    <a:ea typeface="+mn-ea"/>
                  </a:rPr>
                  <a:t>분류기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p>
                    </m:sSup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ko-KR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ko-KR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>
                  <a:latin typeface="+mn-ea"/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지나고</a:t>
                </a:r>
                <a:r>
                  <a:rPr lang="en-US" altLang="ko-KR" dirty="0">
                    <a:latin typeface="+mn-ea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𝛴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p>
                    </m:s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에 수직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1"/>
                <a:r>
                  <a:rPr lang="ko-KR" altLang="en-US" dirty="0">
                    <a:latin typeface="+mn-ea"/>
                    <a:ea typeface="+mn-ea"/>
                  </a:rPr>
                  <a:t>공분산 행렬</a:t>
                </a:r>
                <a:r>
                  <a:rPr lang="ko-KR" altLang="en-US" dirty="0">
                    <a:latin typeface="+mn-ea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𝛴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m:rPr>
                        <m:nor/>
                      </m:rPr>
                      <a:rPr lang="en-US" altLang="ko-KR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endParaRPr lang="en-US" altLang="ko-KR" dirty="0">
                  <a:latin typeface="+mn-ea"/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에 수직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2"/>
                <a:r>
                  <a:rPr lang="ko-KR" altLang="en-US" dirty="0">
                    <a:latin typeface="+mn-ea"/>
                    <a:ea typeface="+mn-ea"/>
                  </a:rPr>
                  <a:t>등고선이 원형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2"/>
                <a:endParaRPr lang="en-US" altLang="ko-KR" dirty="0">
                  <a:latin typeface="+mn-ea"/>
                  <a:ea typeface="Cambria Math" panose="02040503050406030204" pitchFamily="18" charset="0"/>
                </a:endParaRPr>
              </a:p>
              <a:p>
                <a:pPr marL="1371600" lvl="3" indent="0">
                  <a:buNone/>
                </a:pPr>
                <a:endParaRPr lang="en-US" altLang="ko-KR" dirty="0">
                  <a:latin typeface="+mn-ea"/>
                  <a:ea typeface="Cambria Math" panose="02040503050406030204" pitchFamily="18" charset="0"/>
                </a:endParaRPr>
              </a:p>
              <a:p>
                <a:pPr lvl="3"/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94383"/>
                <a:ext cx="8229600" cy="5214937"/>
              </a:xfrm>
              <a:blipFill>
                <a:blip r:embed="rId3"/>
                <a:stretch>
                  <a:fillRect l="-444" t="-234" b="-16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제목 1">
            <a:extLst>
              <a:ext uri="{FF2B5EF4-FFF2-40B4-BE49-F238E27FC236}">
                <a16:creationId xmlns:a16="http://schemas.microsoft.com/office/drawing/2014/main" id="{C902F6B8-5627-1B47-BF95-861C02922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80628"/>
            <a:ext cx="6642484" cy="725487"/>
          </a:xfrm>
        </p:spPr>
        <p:txBody>
          <a:bodyPr/>
          <a:lstStyle/>
          <a:p>
            <a:r>
              <a:rPr lang="ko-KR" altLang="en-US" dirty="0">
                <a:latin typeface="HYGothic-Extra" panose="02030600000101010101" pitchFamily="18" charset="-127"/>
                <a:ea typeface="HYGothic-Extra" panose="02030600000101010101" pitchFamily="18" charset="-127"/>
              </a:rPr>
              <a:t>정규 분포에서 </a:t>
            </a:r>
            <a:r>
              <a:rPr lang="ko-KR" altLang="en-US" dirty="0" err="1">
                <a:latin typeface="HYGothic-Extra" panose="02030600000101010101" pitchFamily="18" charset="-127"/>
                <a:ea typeface="HYGothic-Extra" panose="02030600000101010101" pitchFamily="18" charset="-127"/>
              </a:rPr>
              <a:t>베이시언</a:t>
            </a:r>
            <a:r>
              <a:rPr lang="ko-KR" altLang="en-US" dirty="0">
                <a:latin typeface="HYGothic-Extra" panose="02030600000101010101" pitchFamily="18" charset="-127"/>
                <a:ea typeface="HYGothic-Extra" panose="02030600000101010101" pitchFamily="18" charset="-127"/>
              </a:rPr>
              <a:t> 분류기</a:t>
            </a:r>
            <a:r>
              <a:rPr lang="en-US" altLang="ko-KR" dirty="0">
                <a:latin typeface="HYGothic-Extra" panose="02030600000101010101" pitchFamily="18" charset="-127"/>
                <a:ea typeface="HYGothic-Extra" panose="02030600000101010101" pitchFamily="18" charset="-127"/>
              </a:rPr>
              <a:t>(2/3)</a:t>
            </a:r>
            <a:endParaRPr lang="ko-KR" altLang="en-US" dirty="0">
              <a:latin typeface="HYGothic-Extra" panose="02030600000101010101" pitchFamily="18" charset="-127"/>
              <a:ea typeface="HYGothic-Extra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2D0DA6-2793-446D-B086-A1E88EEC6B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90"/>
          <a:stretch/>
        </p:blipFill>
        <p:spPr>
          <a:xfrm>
            <a:off x="4199638" y="4185084"/>
            <a:ext cx="4105417" cy="19082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B9D310-F463-4D64-8407-2A15330A699B}"/>
              </a:ext>
            </a:extLst>
          </p:cNvPr>
          <p:cNvSpPr txBox="1"/>
          <p:nvPr/>
        </p:nvSpPr>
        <p:spPr>
          <a:xfrm>
            <a:off x="4944362" y="6048001"/>
            <a:ext cx="23042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선형 분류기</a:t>
            </a:r>
          </a:p>
        </p:txBody>
      </p:sp>
    </p:spTree>
    <p:extLst>
      <p:ext uri="{BB962C8B-B14F-4D97-AF65-F5344CB8AC3E}">
        <p14:creationId xmlns:p14="http://schemas.microsoft.com/office/powerpoint/2010/main" val="928828042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_CVPR_office2007_by_M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ctr">
          <a:defRPr sz="1200" b="1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32451</TotalTime>
  <Words>1103</Words>
  <Application>Microsoft Office PowerPoint</Application>
  <PresentationFormat>화면 슬라이드 쇼(4:3)</PresentationFormat>
  <Paragraphs>204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2" baseType="lpstr">
      <vt:lpstr>굴림</vt:lpstr>
      <vt:lpstr>Times New Roman</vt:lpstr>
      <vt:lpstr>Cambria Math</vt:lpstr>
      <vt:lpstr>Arial</vt:lpstr>
      <vt:lpstr>맑은 고딕</vt:lpstr>
      <vt:lpstr>Arial Black</vt:lpstr>
      <vt:lpstr>Noto Sans KR</vt:lpstr>
      <vt:lpstr>Wingdings</vt:lpstr>
      <vt:lpstr>Monotype Sorts</vt:lpstr>
      <vt:lpstr>HYGothic-Extra</vt:lpstr>
      <vt:lpstr>Template_CVPR_office2007_by_MS</vt:lpstr>
      <vt:lpstr>배이시언 결정 이론</vt:lpstr>
      <vt:lpstr>확률과 통계(1/4)</vt:lpstr>
      <vt:lpstr>확률과 통계(2/4)</vt:lpstr>
      <vt:lpstr>확률과 통계(3/4)</vt:lpstr>
      <vt:lpstr>확률과 통계(4/4) &amp;  베이시언 분류기(1/3)</vt:lpstr>
      <vt:lpstr>베이시언 분류기(2/3)</vt:lpstr>
      <vt:lpstr>베이시언 분류기(3/3)&amp; 분별 함수(1/2)</vt:lpstr>
      <vt:lpstr>분별 함수(2/2)&amp; 정규 분포에서 베이시언 분류기(1/3)</vt:lpstr>
      <vt:lpstr>정규 분포에서 베이시언 분류기(2/3)</vt:lpstr>
      <vt:lpstr>정규 분포에서 베이시언 분류기(3/3) &amp; 베이시언 분류의 특성(1/2)</vt:lpstr>
      <vt:lpstr>베이시언 분류의 특성(2/2)&amp; 기각 처리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tekam</dc:creator>
  <cp:lastModifiedBy>박 지훈</cp:lastModifiedBy>
  <cp:revision>629</cp:revision>
  <cp:lastPrinted>2021-07-06T00:23:34Z</cp:lastPrinted>
  <dcterms:created xsi:type="dcterms:W3CDTF">2014-03-28T01:54:29Z</dcterms:created>
  <dcterms:modified xsi:type="dcterms:W3CDTF">2021-07-06T04:21:35Z</dcterms:modified>
</cp:coreProperties>
</file>